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картина: международные отношения 1919-1939 гг.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надежд на мир к усиливающейся угрозе новой мировой войны.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международная система кардинально меняется: распадаются империи, возникают новые страны, продолжается борьба за влияние. Создание Лиги Наций символизирует попытку обеспечить мир, но мировые противоречия сохраняются.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межвоенного периода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после Версальского договора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и перераспределение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изменил карту Европы, создав новые государства и пересмотрев границы бывших империй. Территории переданы Франции, Бельгии, Дании и Польше, что вызвало напряжённость и конфликты.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для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была обязана выплачивать огромные репарации, ограничена в количестве вооружённых сил и лишена ряда территорий. Это породило экономические трудности и политическую нестабильность внутри страны.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Лиги Наций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создан международный орган с целью коллективного обеспечения мира и разрешения споров. Несмотря на амбиции, Лига столкнулась с серьёзными проблемами в эффективности и легитимности.
</a:t>
            </a:r>
            <a:endParaRPr lang="en-US" sz="12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стремилась предотвращать войны, регулировать спорные вопросы и промотировать разоружение между странами участницами.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Наций: цели и проблемы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ключевых держав — США, СССР (до 1934) и Германии (до 1926) — значительно ослабило влияние Лиги на международной арене.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Беспомощность при серьезных конфликтах и внутренние разногласия среди членов подорвали её способность эффективно действовать к 1930-м годам.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1923 году Франция и Бельгия оккупировали важный промышленный регион Рур из-за задержек репараций со стороны Германии, что спровоцировало экономический кризис.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Рурский кризис: конфликт и последствия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Дауэса 1924 года пересмотрел финансовые обязательства Германии и стабилизировал ситуацию, временно улучшив международные экономические и политические отношения.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Локарнские соглашения 1925 года закрепили западные границы Германии с Францией и Бельгией, укрепляя европейскую безопасность.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Локарнский период: международные соглашения и надежды
</a:t>
            </a:r>
            <a:endParaRPr lang="en-US" sz="214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1926 году Германия была принята в Лигу Наций, что символизировало её возвращение в международное сообщество.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Гарантии касались только западных границ, оставаясь без решения проблемы восточных территориальных споров.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характеризовался относительным снижением напряжённости и оптимизмом в вопросах европейской стабильности.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в США и Европе стремительно выросла, что вызвало социальное напряжение и кризисы во многих странах.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крах ускорил радикализацию политических движений и ложился основой для будущих конфликтов.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депрессия: безработица и экономический спад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данные, 1929–1933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спад усилил поддержку радикальных идеологий — фашизма, нацизма и коммунизма — как ответ на социальные проблемы.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политические последствия кризиса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тоталитарных режимов сопровождался подавлением политических свобод, агрессивной пропагандой и военной мобилизацией.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Правительства концентрировались на укреплении власти и военной экономики, что усиливало международную нестабильность.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Великобритания и Франция применяли стратегию уступок агрессорам с целью избежать новой войны.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умиротворения: уступки и последствия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соглашений с Италией и невмешательство в аншлюс Австрии стали примером отказа от жёсткой реакции на нарушения договоров.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вмешательства в испанскую войну продемонстрировал неспособность предотвратить военную эскалацию.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политика фактически поощряла агрессоров и ускорила начало Второй мировой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Маньчжурский инцидент: первые трещины в системе безопасности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оккупация Маньчжурии (1931)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захватила стратегически важный регион Маньчжурию, нарушив международные договорённости и подорвав систему коллективной безопасности. Ответ международного сообщества ограничился политическими осуждениями без реальных санкций.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Лиги Наций и выход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создала комиссию Литтона для расследования конфликта, но не смогла предотвратить агрессию. В 1933 году Япония вышла из Лиги, что усилило её реваншистские настроения и дестабилизировало регион.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нацизма и внешнеполитический курс Германии
</a:t>
            </a:r>
            <a:endParaRPr lang="en-US" sz="2053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 год: Приход Гитлера к 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Адольф Гитлер становится канцлером, проводит курс на реваншизм, усиливая националистическую пропаганду и ограничивая права оппозиции.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 год: Выход Германии из Лиги Наций
</a:t>
            </a:r>
            <a:pPr algn="ctr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односторонне выходит из Лиги Наций и Женевской конференции, демонстрируя отказ от международных обязательств.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1936 год: Ремилитаризация Рейнской области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нарушает Версальский договор, вводя войска в демилитаризованную Рейнскую зону, что усиливает напряжённость в Европе.
</a:t>
            </a:r>
            <a:endParaRPr lang="en-US" sz="1051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 год: Аншлюс Австрии
</a:t>
            </a:r>
            <a:pPr algn="ctr" indent="0" marL="0">
              <a:lnSpc>
                <a:spcPct val="100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аннексирует Австрию, расширяя территорию и предъявляя территориальные претензии соседним странам.
</a:t>
            </a:r>
            <a:endParaRPr lang="en-US" sz="11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агрессия в Эфиопии и международное реагирование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вторжение в Эфиопию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1935 году Италия начала военную кампанию против Эфиопии, стремясь расширить колониальные владения. Военные действия сопровождались массовыми жертвами и разрушениями.
</a:t>
            </a:r>
            <a:endParaRPr lang="en-US" sz="122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Лиги Наций и санкции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ввела экономические санкции против Италии, однако меры оказались слабыми и неэффективными, что не остановило агрессию Муссолини.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международных отношений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Эфиопский кризис ухудшил отношения Италии с западными державами, способствовал сближению Италии и Германии и подорвал доверие к коллективной системе безопасности.
</a:t>
            </a:r>
            <a:endParaRPr lang="en-US" sz="12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1936 году Германия и Италия формируют союз «ось Берлин—Рим», консолидируя свои военные и политические интересы на европейской арене.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блока оси и складывание военно-политических союзов
</a:t>
            </a:r>
            <a:endParaRPr lang="en-US" sz="2229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1936 года Германия и Япония заключают Антикоминтерновский пакт, направленный против СССР и коммунистического влияния на международной арене.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1937 году Италия присоединяется к Антикоминтерновскому пакту, укрепляя тем самым военно-политический блок и обостряя международное противостояние.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гражданская война: международные аспекты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Франко со стороны Германии и Италии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Националисты во главе с Франко получили активную поддержку от Германии и Италии, включая поставки оружия и военной техники для борьбы с республиканцами.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СССР республиканцам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оказывал политическую, военную и материальную поддержку республиканскому правительству, стараясь сдержать фашистское влияние в 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1938 года ключевые европейские державы согласовали передачу Судетской области Германии без участия Чехословакии в переговорах.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Мюнхенское соглашение: вершина политики уступок агрессорам
</a:t>
            </a:r>
            <a:endParaRPr lang="en-US" sz="2009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подписали Германия, Италия, Великобритания и Франция, продемонстрировав желание избежать войны ценой территориальных уступок.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умиротворения, выраженная в Мюнхенском соглашении, ослабила позиции стран Центральной и Восточной Европы перед агрессией.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СССР: от коалиций к пакту Молотова—Риббентропа
</a:t>
            </a:r>
            <a:endParaRPr lang="en-US" sz="2119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1930-х: Стремление к коллективной безопасности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активно продвигает идею коллективной безопасности, подписывает договоры о взаимопомощи с рядом европейских стран.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 год: Провал западных переговоров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с Великобританией и Францией о формировании антифашистского блока не достигают согласия, что осложняет внешнеполитическую ситуацию СССР.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1939 года: Пакт Молотова—Риббентропа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заключает с Германией договор о ненападении с секретными протоколами, разделяющими сферы влияния в Восточной Европе.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0" y="2062443"/>
            <a:ext cx="3792600" cy="27592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550" y="1324425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1939 года Германия окончательно ликвидировала Чехословакию, нарушив условия Мюнхенского соглашения и угрожая стабильности Европы. Такой шаг вызвал обеспокоенность западных держав.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Чехословакии и укрепление антагонизма держав
</a:t>
            </a:r>
            <a:endParaRPr lang="en-US" sz="2325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98550" y="3111600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Великобритания и Франция дают гарантии безопасности Польше и другим странам региона, что формирует чёткое разделение сил перед надвигающимся конфликтом.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Второй мировой войны: разрушение довоенного порядка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 Германии против Польши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1939 года Германия вторгается в Польшу, применяя стратегию «блицкрига». Этот акт стал катализатором глобального конфликта.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западных 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два дня после начала войны Великобритания и Франция объявляют войну Германии, обозначая начало масштабного военного противостояния.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международной торговли во время Великой депрессии существенно ослабило экономические связи между странами и повлияло на политическую нестабильность.
</a:t>
            </a:r>
            <a:endParaRPr lang="en-US" sz="1032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вызвала падение торговли на половину, что способствовало радикализации политических сил и подорвало международные отношения в 1930-е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экономические исследования 1929-1933 гг.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межвоенного периода: подготовка к будущему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период показал опасность политики уступок и слабых институтов; опыт этого времени стал основой для создания эффективной международной системы безопасности после Второй мировой войны.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2026-05-11T06:18:57Z</dcterms:created>
  <dcterms:modified xsi:type="dcterms:W3CDTF">2026-05-11T06:18:57Z</dcterms:modified>
</cp:coreProperties>
</file>