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цене идеи, совести и нравственном выборе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как идеологический роман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время спора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возникло на фоне послереформенных споров о нигилизме, пользе и свободе личности. Опыт каторги и журнальная работа Достоевского придали роману остроту, психологическую точность и философскую напряженность.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проверяет идею на живом человеке: можно ли ради будущего блага переступить нравственный закон и не разрушить собственную личность.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и основная проблема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строит деление людей на «обыкновенных» и «необыкновенных», надеясь оправдать право сильного человека на запретный поступок.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что любая абстрактная теория сталкивается с совестью, страхом и чужой болью, а потому не выдерживает испытания жизнью.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давления и распада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Теснота, сырость, шум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романе давит на человека тесными дворами, лестницами, грязными улицами и душными комнатами. Эта среда усиливает ощущение безысходности и духовного удушья.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Каморка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Каморка Раскольникова напоминает шкаф или гроб. Такое пространство подчеркивает его изоляцию, болезненную замкнутость и внутренний распад, который уже начался до преступления.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Раскольников: интеллектуальный бунт и внутренний разлад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Бывший студент живет в нужде и воспринимает унижение как личную рану. Его бедность усиливает обиду на мир и подталкивает к резким мысленным выводам.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против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постоянно колеблется между состраданием к людям и холодным самоутверждением. В нем спорят жалость, самолюбие и желание доказать собственную исключительность.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Раздвоенность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Раскольникове соединяются благородные порывы, отчаяние и болезненная подозрительность к себе и другим. Именно эта внутренняя трещина делает его центральной фигурой романа.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делит людей на «обыкновенных» и «необыкновенных», считая, что первые обязаны подчиняться закону, а вторые могут нарушать его ради великой исторической цели.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сильной личности для него становится Наполеон: образ человека, который будто бы имеет право идти против общих правил, если этого требует движение истории.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теория снимает нравственную ответственность и превращает живого человека в средство. Именно это и становится источником трагедии, а не внешняя случайность.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опровергает замысел героя через последствия убийства: совесть, страх и страдание оказываются сильнее логического расчета и разрушая саму идею «разрешенного» преступления.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«необыкновенного человека»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преступления Раскольникова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показывающая, как идея перерастает в поступок и внутренний кризис.
</a:t>
            </a:r>
            <a:endParaRPr lang="en-US" sz="9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Старуха-процентщица и Лизавета: нравственная цена насилия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Лизавета — кроткая и беззащитная жертва, появление которой сразу разрушает иллюзию «точного» и «чистого» убийства, задуманного как полезный шаг.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Алёна Ивановна связана с властью денег, унижением и холодной расчетливостью. Однако роман не превращает ее в удобное оправдание преступления.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в романе никогда не остается ограниченным одной целью: оно выходит за рамки расчета и неизбежно затрагивает невиновных, обнажая нравственную катастрофу.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063" y="2249525"/>
            <a:ext cx="207675" cy="27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55" y="2919303"/>
            <a:ext cx="242287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10062"/>
            <a:ext cx="264300" cy="2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как нравственный центр романа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 без озлобления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идет на унижение ради семьи, но не теряет внутренней чистоты. Ее личная трагедия не ожесточает ее, а делает особенно чуткой к чужой боли.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Евангельская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 воскрешении Лазаря связывает судьбу героя с мыслью о духовном возрождении. Для Сони вера становится не отвлеченной идеей, а способом спасать человека.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Соня говорит Раскольникову о милосердии, принятии вины и возможности новой жизни. Она становится для него нравственной опорой, а не просто персонажем-сопереживателем.
</a:t>
            </a:r>
            <a:endParaRPr lang="en-US" sz="8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Петрович и психологический поединок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интерес следователя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сразу замечает не только факты дела, но и внутреннюю напряженность Раскольникова. Его внимание направлено на психологическое состояние подозреваемого.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Беседы и интеллектуальная дуэль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строятся как проверка идей и характера. Следователь подталкивает героя к саморазоблачению, не ограничиваясь формальным поиском улик.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признание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нарастания давления Раскольников все меньше защищает свою теорию. Следствие превращается в путь к признанию, где решающим становится внутренний конфликт.
</a:t>
            </a:r>
            <a:endParaRPr lang="en-US" sz="8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получает тема внутреннего суда над человеком: именно она связывает сюжет, психологию героя и финальный смысл произведения.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романа и их смысловой вес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сосредоточен не на самом преступлении, а на том, как идея сталкивается с совестью и меняет человека изнутри.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«Преступление и наказание».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Двойники Раскольникова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Лужин демонстрирует холодный расчет: он прикрывает личную выгоду разговором о пользе и «разумном» эгоизме, превращая человека в средство достижения собственных целей.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Свидригайлов показывает иную крайность — внутреннюю пустоту, нравственную усталость и свободу без ответственности, которая ведет не к силе, а к распаду личности.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Лебезятников пародирует «новизну» идей: он повторяет модные формулы, но не понимает их содержания, поэтому выглядит поверхностной версией ложной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Мармеладова сразу задаёт роману тон стыда, боли и сострадания.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«Преступление и наказание».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исповедь позволяет увидеть не только личное падение героя, но и трагедию «маленького» человека в Петербурге.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67955"/>
            <a:ext cx="4000500" cy="22296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раскрывают разные ответы романа на вопрос о свободе, совести и цене человеческого выбора.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идеологические функции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усиливает главный конфликт между идеей и нравственным законом, не позволяя свести роман к одному сюжету преступления.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«Преступление и наказание».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повторяющиеся детали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болезненностью, унижением и душевной «грязью». Он повторяется в интерьерах и одежде, усиливая ощущение моральной запущенности мира вокруг героя.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 и пороги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отмечают переходные моменты: сомнение, страх, выбор и внутреннее напряжение. Пространство движения у Достоевского почти всегда становится пространством испытания.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орудие убийства, а знак безличного насилия. Он превращает идею в страшное действие и разрушает иллюзию «чистого» расчёта.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Евангельские эпизоды связывают личную трагедию Раскольникова с перспективой духовного обновления. Через них роман открывает путь к покаянию и новой жизни.
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на графике показывают, что внешнее действие в романе почти всегда отступает перед внутренним опытом героя.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внутреннего состояния героя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наказание Раскольникова — не суд и не наказание извне, а распад уверенности, который постепенно приводит его к раскаянию.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«Преступление и наказание».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построен как столкновение мировоззрений: каждая значимая фигура не только действует, но и отстаивает собственный взгляд на человека, свободу и закон.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 и исповеди дают читателю доступ к самой мысли в момент её рождения, когда она ещё не стала поступком, но уже влияет на выбор.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романе часто напоминают интеллектуальную дуэль: герои не просто разговаривают, а проверяют друг друга на прочность и выявляют скрытые убеждения.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композиция соединяет частное и общее: бытовые сцены, детали пространства и повторяющиеся мотивы работают как язык идеи, а не только как фон событий.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идеологического романа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Воскрешение Лазаря и финальная перспектива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Евангельский смысл эпизода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Лазаря напоминает, что духовная смерть не окончательна. Для Раскольникова это не абстрактное чтение, а возможность увидеть себя иначе и признать собственное падение.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 как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 Сибири не даёт готового ответа, но показывает направление движения. Любовь Сони и согласие на правду открывают герою путь к внутреннему возрождению.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опасная теория Раскольникова рождается в среде постоянного давления, а не в вакууме.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философские источники конфликта
</a:t>
            </a:r>
            <a:endParaRPr lang="en-US" sz="260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усиливают сразу несколько факторов: социальная бедность, идейный кризис и одиночество человека в большом городе.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«Преступление и наказание».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убеждает, что свобода без совести разрушает человека. Достоевский показывает: путь к обновлению начинается с признания вины, сострадания и внутренней правды.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2026-05-23T09:59:54Z</dcterms:created>
  <dcterms:modified xsi:type="dcterms:W3CDTF">2026-05-23T09:59:54Z</dcterms:modified>
</cp:coreProperties>
</file>