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jpe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Будем вместе!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Дружба, помощь и добрые дела делают учёбу светлее.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книгах и в жизни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рассказах герои учатся дружить, мириться и помогать. Эти истории помогают понять, как простые добрые поступки делают класс дружнее и жизнь спокойнее.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«мы»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«мы» говорит о том, что рядом есть товарищи, с которыми делишь уроки, игры, чтение и маленькие открытия.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классе говорят «мы», радость от успеха становится общей, а трудная задача уже не пугает так сильно, потому что её решают вместе.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«Мы» помогает никого не оставлять в стороне: каждый чувствует, что его ждут, слышат и ценят в общем деле.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начинается с простых поступков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дружба видна в обычных делах: поздороваться утром, поделиться карандашом, подождать товарища и помочь собрать книги после урока.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такие маленькие поступки часто показывают, кто герой добрый и внимательный. Даже сцена, где дети вместе складывают пазл, может рассказать о дружбе без лишних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88981"/>
            <a:ext cx="360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95925"/>
            <a:ext cx="360000" cy="32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88981"/>
            <a:ext cx="360000" cy="288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сближают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«здравствуйте» и «доброе утро» помогают начать разговор спокойно и дружелюбно. После них людям легче улыбнуться и почувствовать себя рядом своими.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«Пожалуйста» и «прости» помогают не ссориться и быстрее мириться. Эти слова учат уважать другого человека и беречь хорошие отношения.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и извинение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«Молодец» и добрые слова поддержки радуют не меньше оценки. Они помогают стараться дальше и делают разговор между детьми добрее.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Похвала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«Спасибо» показывает, что помощь заметили и ценят. Такое слово делает добрый поступок особенно тёплым и побуждает помогать ещё раз.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договориться без ссоры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действий, который помогает спокойно решить общий вопрос в классе.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трудно — вместе легче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задание кажется сложным, рядом с товарищем оно уже не выглядит таким страшным. Один читает вслух, а другой тихо следит за строкой и помогает не сбиться.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работают вместе, они тратят меньше сил на переживания и больше — на дело. Поэтому даже длинное упражнение становится короче и понятнее.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можно быстрее вспомнить нужное слово или правило. Один подсказывает начало, другой продолжает — и ответ находится почти как по волшебству.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работа учит не бояться ошибок: рядом всегда есть тот, кто поддержит и поможет попробовать ещё раз.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в маленьких историях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увидел, что у Веры в руках тяжёлая папка с рисунками, и предложил помочь донести её до класса. Они пошли рядом медленно и аккуратно. Вера поблагодарила друга, а дорога стала заметно легче.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папка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у Коли расстегнулись шнурки, и он чуть не споткнулся. Рядом сидевшая Лена тихо позвала на помощь и подождала, пока всё будет в порядке. Такая внимательность спасает от неприятностей и поднимает настроение.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сосед по парте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Маши из рук выпала стопка тетрадей, и листы разлетелись по полу. Саша сразу присел рядом и начал собирать их вместе с ней. Через минуту всё было на месте, а Маша уже улыбалась.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Рассыпавшиеся тетради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дружного класса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дружном классе не смеются над ошибками и не обзываются. Каждый старается говорить спокойно, чтобы рядом было легко учиться и не бояться отвечать.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книгам, тетрадям и чужим вещам относятся бережно. Когда всё на месте, уроки проходят без лишней суеты, а искать пропавший карандаш уже не приходится.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игры и разговора не толкаются и не перебивают. Тогда перемены становятся весёлыми, безопасными и по-настоящему дружными.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люди разные, и это хорошо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ребёнка есть свои любимые дела: кто-то читает, кто-то рисует, а кто-то с удовольствием бегает и придумывает подвижные игры.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отличаются характером, темпом речи и привычками. Один говорит быстро, другой медленно, но каждый может быть интересным товарищем.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умения помогают классу справляться с делами лучше: один придумывает идею, другой аккуратно выполняет, третий ничего не забывает.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принимаем различия, рядом становится спокойнее и теплее. Тогда каждый чувствует: его особенности нужны и полезны.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помириться и снова быть вместе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помогает спокойно обсудить ссору, понять причину и найти мирное решение без обидных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ребята делают дела вместе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двое ребят разыграли маленький рассказ по ролям: один читает слова героя, другой — автора. Все слушают внимательно, а потом меняются. Получается дружная мини-постановка, где каждый нужен и никому не скучно.
</a:t>
            </a:r>
            <a:endParaRPr lang="en-US" sz="1189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по ролям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подоконнике расцвели цветы, потому что дети поливали их по очереди и не забывали ставить лейку на место. Один ученик принес тряпочку, другой протер листья, а третий записал день полива в тетрадь наблюдений.
</a:t>
            </a:r>
            <a:endParaRPr lang="en-US" sz="1189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Зеленый уголок класса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перемены дети быстро собрали кубики, машинки и мячи в общую коробку. Кто-то наклонялся, кто-то подавал игрушки, а кто-то проверял, не осталось ли ничего под партой. Так комната снова стала аккуратной и светлой.
</a:t>
            </a:r>
            <a:endParaRPr lang="en-US" sz="1189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после игры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00" y="1701075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4250" y="170107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5500" y="1721075"/>
            <a:ext cx="360000" cy="3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поддержка помогает поверить в себя
</a:t>
            </a:r>
            <a:endParaRPr lang="en-US" sz="3000" dirty="0"/>
          </a:p>
        </p:txBody>
      </p:sp>
      <p:sp>
        <p:nvSpPr>
          <p:cNvPr id="14" name="Text 2"/>
          <p:cNvSpPr txBox="1"/>
          <p:nvPr/>
        </p:nvSpPr>
        <p:spPr>
          <a:xfrm>
            <a:off x="43315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друг сидит поблизости и спокойно говорит: «Я рядом», становится легче не волноваться. Поддержка словно теплый шарф — не видна, но очень помогает.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3315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рядом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28440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«у тебя получится» подталкивают начать даже трудное дело. Ребенок смелее отвечает у доски, читает вслух и не пугается первой ошибки.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28440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попробовать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613565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«не сдавайся» напоминает: трудность — это не конец, а еще одна ступенька. В книгах такие слова нередко помогают герою найти правильный путь.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613565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успех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добро переходит от одного человека к другому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кому помогли, тоже хочет сделать что-то хорошее: поблагодарить, поддержать или помочь другому. Добро начинает идти дальше по классу.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Ответная доброта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минут внимательнее становятся уже многие ребята. Настроение улучшается, а в классе появляется дружная цепочка добрых дел.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добрый круг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уступил место, поделился карандашом или помог поднять упавшую тетрадь. Маленький поступок сразу делает рядом теплее и спокойнее.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добрый шаг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надежной дружбе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товарищ умеет слушать, делиться, помогать и держать слово, ему доверяют и с ним хотят быть рядом.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мы умеем больше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работают одной командой, дело спорится быстрее: один ищет нужные детали, другой собирает, а третий проверяет, все ли на месте. Так каждый вносит свой полезный вклад.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помогает не только в играх, но и на уроках. Вместе легче выучить стихотворение, придумать ответ и сделать красивую поделку, потому что у друзей хватает идей и терпения.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быть вместе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Грубые слова и насмешки ранят сильнее, чем кажется. После них хочется отойти в сторону и уже не делиться ни игрушкой, ни хорошим настроением.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и привычка перебивать мешают договориться спокойно. Лучше остановиться, выслушать друг друга и выбрать слова, которые не обижают.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 и нежелание слушать тоже разъединяют ребят. Если каждый тянет одеяло на себя, общее дело превращается в спор вместо дружной работы.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200" y="360000"/>
            <a:ext cx="2717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шаги к большой дружбе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313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46300" y="724200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Поздороваться первым, улыбнуться и спросить: «Как дела?» — уже хороший старт дня. Такая мелочь помогает всем почувствовать себя замеченными.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46300" y="503650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классе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46300" y="4194325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сказать спасибо и вспомнить, кому ты помог. Так добрые дела не забываются, а желание повторить их становится сильнее.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46300" y="3973775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дня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946300" y="3037617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остался один, стоит пригласить его в игру или предложить вместе собрать пазл. Одиночество быстро отступает, когда рядом есть добрый товарищ.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946300" y="2817067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3946300" y="1880908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поделиться фломастером, подсказать соседу по парте или похвалить старание. От этих простых действий рядом становится спокойнее и увереннее.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946300" y="1660358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72981"/>
            <a:ext cx="360000" cy="3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95925"/>
            <a:ext cx="360000" cy="32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88981"/>
            <a:ext cx="360000" cy="288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общий выбор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класс начинается с внимания. Когда ребята видят, что кому-то грустно или трудно, помощь приходит вовремя, а никто не остается в стороне.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друг друга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успехи приносят больше радости, чем личная победа. Когда класс дружно аплодирует, каждый чувствует: мы справились вместе, и это здорово.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Радоваться вместе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легче читать, играть, придумывать и узнавать новое. Дружный класс похож на команду исследователей, где у каждого есть своя важная роль.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Мечтать и учиться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делает день легче: можно подать ручку, объяснить задание или просто посидеть рядом. Иногда этого достаточно, чтобы снова поверить в себя.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в трудный момент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Будем вместе каждый день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Дружба, помощь и добрые слова делают школьную жизнь спокойнее и радостнее. Если мы умеем делиться, мириться и поддерживать друг друга, то становимся сильнее всей командой.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2026-05-24T02:29:13Z</dcterms:created>
  <dcterms:modified xsi:type="dcterms:W3CDTF">2026-05-24T02:29:13Z</dcterms:modified>
</cp:coreProperties>
</file>