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91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как служебная часть речи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491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связывают слова, части предложения и помогают точнее выражать мысли.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6584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союзы важны в 6 классе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делают речь связной и понятной, помогают строить сложные предложения и избегать резких, обрывочных фраз. На уроке важно научиться узнавать союзы, понимать их значение и правильно использовать в устной и письменной речи.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союз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обозначает предмет, признак или действие, поэтому не относится к самостоятельным словам. Его задача — не назвать, а связать и показать смысловую связь между частями высказывания.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называет предмет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72532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показывают разные смысловые отношения: соединение, противопоставление, выбор, причину, условие, время и цель. Именно поэтому один союз может заметно изменить смысл фразы.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72603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отношения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576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соединяет однородные члены, слова и части сложного предложения. Благодаря ему текст становится логичным, а связь между мыслями — понятной и последовательной.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5647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части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8620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является членом предложения, потому что не отвечает на вопрос и не называет отдельный признак действия. Он выполняет служебную роль и помогает построить высказывание.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8691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член предложения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21664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союза нет форм рода, числа и падежа. Он остаётся одинаковым в любой речи и не подстраивается под другие слова, как это делают имена существительные или прилагательные.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21735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изменяется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 обычной речи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используем союзы почти в каждом разговоре, даже не замечая этого. Они соединяют короткие реплики в одну цельную мысль и делают речь спокойной, связной и понятной для собеседника.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повседневных фразах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книгах, письмах и заданиях союзы помогают выстраивать объяснение без лишних повторов. С их помощью можно показать причину, выбор, условие или время действия точнее, чем отдельными короткими предложениями.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«Я прочитал рассказ и написал отзыв» и «Мы остались дома, потому что начался дождь» звучат естественно именно благодаря союзам. Они соединяют действия и показывают связь между ними.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примерах из речи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убрать союзы, текст часто распадается на набор отдельных фраз. Союзы помогают слушателю или читателю быстро понять, как одна часть высказывания связана с другой.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ясной мысли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048352"/>
            <a:ext cx="4791900" cy="103589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союзов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две главные группы союзов и их роль в предложении.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союза помогает понять, какие части предложения соединены и какое отношение между ними выражено.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по теме «Союз» для 6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частей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 показывает простое соединение однородных членов и равноправных частей предложения. Он помогает перечислять действия, предметы и признаки без потери смысла и делает фразу плавной.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мысли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да в значении «и» присоединяет дополнительную часть высказывания. Он встречается в описаниях и перечислениях и часто помогает сделать речь короче и выразительнее.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из вариантов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или показывает выбор между двумя возможностями. Он особенно удобен в вопросах, инструкциях и описаниях, где нужно назвать один из нескольких вариантов действия или предмета.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Союзы, а и, но выражают противопоставление. Они нужны тогда, когда одна часть предложения сопоставляется с другой, а смысл строится на различии, неожиданном повороте или смене признака.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союзы чаще всего встречаются в школьных текстах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союз и связывает перечисления, действия и части рассуждения.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преобладают союзы соединения и противопоставления; подчинительные союзы встречаются реже, но точнее задают смысловые отношения.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 учебным и художественным текстам для 6 класса; обобщённые данные для учебной иллюстрации.
</a:t>
            </a:r>
            <a:endParaRPr lang="en-US" sz="13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вида союза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определить, сочинительный это союз или подчинительный.
</a:t>
            </a:r>
            <a:endParaRPr lang="en-US" sz="169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соединяют главную и придаточную части сложноподчинённого предложения. Они показывают, что одна часть поясняет другую и зависит от неё по смыслу, а не стоит с ней на равных.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главной и придаточной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3506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если и когда показывают условие или время действия. Благодаря им предложение становится точнее: читатель сразу понимает, при каком обстоятельстве происходит событие или в какой момент.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3507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и время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потому что и чтобы помогают уточнить, почему происходит действие и ради чего оно совершается. Такие союзы особенно полезны в объяснениях, ответах и небольших рассуждениях.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цель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4917063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чаще всего встречаются потому что, если, когда, чтобы, хотя и как будто. Их удобно узнавать по тому, что они вводят придаточную часть предложения.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917075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примеры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2024413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хотя выражает уступку, а как будто помогает сравнить или передать неуверенное впечатление. Такие союзы делают речь более точной и помогают передать сложные смысловые отношения.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2024425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оттенки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 союзное слово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только связывает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в предложении служит лишь для соединения частей. Оно не отвечает на вопрос и не является членом предложения, а только показывает, как связаны мысли. Именно так работают обычные союзы, например потому что или чтобы.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ещё и является членом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слова, которые соединяют части предложения и одновременно выполняют свою синтаксическую роль. В предложении «Я знаю, где находится библиотека» слово где не только связывает части, но и помогает определить место, поэтому это союзное слово.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505865"/>
            <a:ext cx="4791900" cy="20083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сочинительных союзов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сочинительные союзы и их смысловые оттенки в предложении.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тип связи может передаваться разными союзами, а выбор союза заметно меняет смысл высказывания.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русского языка: сочинительные союзы и их значения
</a:t>
            </a:r>
            <a:endParaRPr lang="en-US" sz="13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70316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0556" y="3084118"/>
            <a:ext cx="5625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однородные члены предложения
</a:t>
            </a:r>
            <a:endParaRPr lang="en-US" sz="3088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связывают однородные члены, чтобы перечисление звучало цельно: лес и поле, быстро, но аккуратно, читать или рисовать. Благодаря им фраза становится короче и понятнее.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Соединяют слова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предложении несколько предметов или действий, союз и может повторяться: и книги, и тетради, и ручки. Такое оформление выделяет каждую часть перечисления и делает его выразительнее.
</a:t>
            </a:r>
            <a:endParaRPr lang="en-US" sz="1257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перечислению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между однородными членами может обозначать не только соединение, но и противопоставление или выбор. Это помогает точнее передать отношение между словами без лишних пояснений.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смысл связи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Перечисления с союзами звучат плавно и естественно. В устной речи они помогают не сбиваться, а в письменной делают текст яснее, выразительнее и удобнее для чтения.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речь ритмичной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связи выражают союзы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значения чаще всего встречаются в учебных текстах и какие отношения союз может передавать между частями предложения.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и противопоставление встречаются чаще всего, а подчинительные союзы особенно нужны для точного выражения причины, условия, цели и времени.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 учебным текстам для 6 класса; сводная классификация значений союзов
</a:t>
            </a:r>
            <a:endParaRPr lang="en-US" sz="13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и составные союзы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состоят из нескольких слов и работают как единое средство связи: потому что, для того чтобы, несмотря на то что, как будто. Они уточняют смысл и делают предложение точнее.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союзы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союзы используются в перечислении или при выборе: и… и, ни… ни, либо… либо. Они помогают выделить каждую часть ряда и сделать высказывание более выразительным.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союзы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и повторяющиеся союзы часто нужны там, где важно не просто связать слова, а показать оттенок причины, уступки, выбора или полного отрицания. Это делает речь содержательнее.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передача смысла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и художественных текстах такие союзы помогают избежать однообразия. Они создают более плавный ритм фразы и позволяют автору передать мысль без лишних повторов и пояснений.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тексте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написание союза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отличить слитное написание союзов от раздельных сочетаний слов.
</a:t>
            </a:r>
            <a:endParaRPr lang="en-US" sz="16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союзов
</a:t>
            </a:r>
            <a:endParaRPr lang="en-US" sz="2497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повтор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одном предложении слишком часто повторяют один и тот же союз, хотя смысл можно передать проще. Из-за этого речь становится тяжёлой и менее точной, особенно в письменной работе.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второй части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союзы требуют обеих частей: и… и, ни… ни, либо… либо. Если одна часть пропущена, предложение выглядит незавершённым, а смысл связи становится неясным.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или раздельно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трудность связана с написанием слов тоже, также, зато, чтобы и похожих сочетаний. Нужно проверять, является ли слово союзом или отдельными словами с собственным значением.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Смешение, а и но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Союзы, а и, но оба выражают противопоставление, однако, но звучит резче. Если выбрать не тот союз, оттенок мысли изменится, и предложение передаст не совсем то, что хотел автор.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один союз меняет смысл предложения
</a:t>
            </a:r>
            <a:endParaRPr lang="en-US" sz="3072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основа предложения остаётся узнаваемой, но союз задаёт разную логическую связь между действиями или событиями.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зависит не только от слов, но и от союза: он определяет последовательность, выбор, причину или противопоставление.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простых моделей предложений с разными союзами
</a:t>
            </a:r>
            <a:endParaRPr lang="en-US" sz="13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 тексте и в речи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846308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помогают соединять предложения в абзаце так, чтобы мысль развивалась последовательно. Без них текст часто звучит как набор отдельных фраз, между которыми трудно увидеть связь.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74383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абзацев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822098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союзы делают высказывание естественным и помогают говорящему не останавливаться на каждом новом сообщении. Благодаря этому речь звучит спокойнее и легче воспринимается слушателем.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550174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Плавность устной речи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797889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 союзы особенно важны: они показывают, почему что-то произошло, когда это случилось и как связаны части мысли. Так текст становится ясным и удобным для чтения.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525964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письменной речи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62115"/>
            <a:ext cx="4791900" cy="200837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союзам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проверить, что соединяет союз и какое значение он выражает в предложении.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определить союз, нужно сначала найти связь, а затем понять, какие отношения он показывает между частями речи или предложения.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грамматика: союз как служебная часть речи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помогает строить связную речь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 — маленькая, но очень важная часть речи. Он связывает слова и предложения, уточняет смысл и делает речь более точной, грамотной и понятной.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2026-05-28T04:54:55Z</dcterms:created>
  <dcterms:modified xsi:type="dcterms:W3CDTF">2026-05-28T04:54:55Z</dcterms:modified>
</cp:coreProperties>
</file>