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как особая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передают чувства, реакцию и настроение.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часто звучат в разговоре, диалогах, книгах и переписке. Они быстро передают эмоции, зовут собеседника и делают речь живой, короткой и выразительной.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междометия и зачем они нужны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междометие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помогает передать радость, удивление, страх, досаду или сожаление без длинного объяснения. Одно короткое слово делает реплику эмоциональной и понятной слушателю.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побуждение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не описывают чувства, а побуждают к действию: привлекают внимание, просят замолчать, остановиться или подойти. В речи они звучат как краткая команда.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отвечает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называет предмет, признак или действие, поэтому к нему нельзя задать обычный вопрос. Оно стоит особняком среди частей речи и служит для выражения отношения говорящего.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в диалогах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заметны в живой разговорной речи. Они часто произносятся отдельно, с паузой и яркой интонацией, поэтому легко передают настроение и реакцию.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простые и устойчивые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междометиям относятся простые слова вроде «ах», «ой», «ура», «увы», а также устойчивые выражения и обращения, если они используются эмоционально.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передают междометия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
</a:t>
            </a:r>
            <a:pPr algn="l" indent="0" marL="0">
              <a:lnSpc>
                <a:spcPct val="150000"/>
              </a:lnSpc>
              <a:buNone/>
            </a:pPr>
            <a:r>
              <a:rPr lang="en-US" sz="11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чаще всего выражают чувство говорящего: радость, страх, удивление, боль, досаду или сожаление. Смысл становится особенно ясным благодаря интонации и контексту предложения.
</a:t>
            </a:r>
            <a:endParaRPr lang="en-US" sz="1195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событие
</a:t>
            </a:r>
            <a:pPr algn="l" indent="0" marL="0">
              <a:lnSpc>
                <a:spcPct val="150000"/>
              </a:lnSpc>
              <a:buNone/>
            </a:pPr>
            <a:r>
              <a:rPr lang="en-US" sz="12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междометие может мгновенно показать, что человек только что услышал или увидел нечто неожиданное. Оно помогает передать живую реакцию без длинного объяснения.
</a:t>
            </a:r>
            <a:endParaRPr lang="en-US" sz="1272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призыв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используются, чтобы позвать собеседника, привлечь внимание или попросить о действии. В таком случае они звучат как краткий и выразительный сигнал.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Интонационная выразительность
</a:t>
            </a:r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междометия часто сопровождаются восклицательным знаком, потому что именно интонация делает их смысл точным. Без неё одно и то же слово может восприниматься по-разному.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292612"/>
            <a:ext cx="4063200" cy="1045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значения объединяют разные группы междометий и чем они отличаются по роли в речи.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группами связано с тем, выражают ли они чувство или побуждение к действию.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междометий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Ой, я забыл тетрадь! — восклицает ученик, и рядом сразу слышится ответ: — Эй, не переживай, возьмёшь у соседа. В нескольких словах переданы испуг, поддержка и движение разговора.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 перемене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междометие помогает услышать героя почти как вживую. Короткое «ах!» может показать восхищение, а «увы» — разочарование, если автор хочет передать настроение без лишних пояснений.
</a:t>
            </a:r>
            <a:endParaRPr lang="en-US" sz="90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в книге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комиксах междометия часто помещают в облачка или выделяют крупно, чтобы читатель сразу понял эмоцию персонажа. Такое оформление делает реплику заметной и помогает представить мимику и интонацию героя.
</a:t>
            </a:r>
            <a:endParaRPr lang="en-US" sz="888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в действии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живой речи и на письме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 для 7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выражают междометия чаще всего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реакции в речи встречаются особенно часто и какие из них легче всего распознать по интонации.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удивление, испуг и радость; значение междометия сильнее всего зависит от контекста.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стоит в начале предложения, оно обычно отделяется запятой. Так читатель сразу видит паузу и слышит нужную интонацию: «Ах, как красиво!».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междометие находится внутри предложения, оно обособляется запятыми. Это помогает не спутать его с другими словами и точно передать эмоциональную вставку: «Он, увы, не пришёл».
</a:t>
            </a:r>
            <a:endParaRPr lang="en-US" sz="979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реплика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употребляется само по себе, возможны восклицательный знак, многоточие или тире. Выбор знака зависит от того, звучит ли реплика резко, задумчиво или протяжно.
</a:t>
            </a:r>
            <a:endParaRPr lang="en-US" sz="1057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междометиях всегда связана с интонацией. Поэтому полезно сначала понять, какую эмоцию выражает слово, а уже потом ставить нужный знак препинания.
</a:t>
            </a:r>
            <a:endParaRPr lang="en-US" sz="10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междометие в предложении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распознать междометие по смыслу, роли в предложении и интонации.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4894" y="1108900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склоняется и не спрягается, то есть не меняется по падежам, числам и родам. Благодаря этому его форма обычно остаётся короткой и простой.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отвечает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знаменательных частей речи, междометие не обозначает предмет, признак или действие. К нему нельзя задать обычный вопрос, потому что его главная задача — выразить реакцию.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сообщает, что делает предмет, а междометие только передаёт эмоцию или волю говорящего. Поэтому слова «ах» и «ой» нельзя заменить обычным действием.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помогает показать отношение к событию или собеседнику: удивление, радость, досаду, просьбу. Именно эта функция делает его особой частью речи среди остальных.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междометие отличается от других частей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литературе, диалогах и комиксах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герой открывает дверь и резко восклицает: «Ах!» — и читатель мгновенно понимает его удивление. Одно короткое слово заменяет длинное объяснение и помогает представить выражение лица, жест и паузу в разговоре. Так текст становится живым.
</a:t>
            </a:r>
            <a:endParaRPr lang="en-US" sz="572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Реплика, которая слышится сразу
</a:t>
            </a:r>
            <a:endParaRPr lang="en-US" sz="86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сценке персонаж роняет книгу и говорит: «Ой, как неловко!» — и реплика сразу передаёт смущение. Междометия делают разговор естественным, потому что похожи на настоящую устную речь, где реакция часто появляется быстрее рассуждения.
</a:t>
            </a:r>
            <a:endParaRPr lang="en-US" sz="569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 диалоге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комиксе над персонажем может появиться крупное «Ура!», а рядом — восклицательный знак и яркий цвет. Такое оформление помогает без слов показать радость, испуг или недовольство и делает рисунок понятным даже без длинного текста.
</a:t>
            </a:r>
            <a:endParaRPr lang="en-US" sz="606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без длинных пояснений
</a:t>
            </a:r>
            <a:endParaRPr lang="en-US" sz="9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370291"/>
            <a:ext cx="4063200" cy="890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чувство в речи передаётся разными короткими словами в зависимости от ситуации.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междометия зависит от конкретной ситуации, а точный смысл обычно становится понятен по интонации и контексту.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русскому языку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междометий по жизненным ситуациям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междометий по частоте употребления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распределение основных групп, изучаемых в школьном курсе русского языка.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междометия встречаются чаще всего, потому что они отражают непосредственную реакцию человека; побудительные формы нужны для обращения и команды.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звукоподражания легко узнаются в речи и часто делают текст более образным и понятным для младших школьников.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примера помогают показать звуки животных, предметов и действий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русскому языку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употреблять междометия в письменной речи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уместное слово и правильно оформить его на 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междометий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без эмоции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междометие ставят в предложение только ради украшения, хотя оно не передаёт никакой реакции. Тогда фраза звучит искусственно и не помогает понять настроение говорящего.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стиль
</a:t>
            </a:r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нужно подбирать с учётом ситуации. В официальном ответе или сочинении слишком разговорное слово может звучать лишним и нарушать общий тон текста.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пунктуация
</a:t>
            </a:r>
            <a:pPr algn="l" indent="0" marL="0">
              <a:lnSpc>
                <a:spcPct val="15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запятую или восклицательный знак после междометия. Из-за этого теряется интонация, а предложение выглядит небрежно и может быть понято неправильно.
</a:t>
            </a:r>
            <a:endParaRPr lang="en-US" sz="10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по бытовым диалогам и детским книгам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междометия чаще всего встречаются в речи школьников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удобны в быстрой реакции и поэтому часто появляются в диалогах и детских текстах.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междометия, выражающие сильную или мгновенную реакцию; спокойные формы используются реже и обычно в более узких ситуациях.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«ой» может выражать боль, испуг, удивление или сожаление. Значение становится ясным только из ситуации, поэтому одно и то же междометие меняет оттенок смысла.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и «пожалуйста» часто относят к этикетным междометиям. Они помогают вежливо поддерживать разговор и показывают уважение к собеседнику.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междометия очень короткие, потому что эмоция в речи обычно передаётся быстро. Одного звука или слога бывает достаточно, чтобы показать сильную реакцию.
</a:t>
            </a:r>
            <a:endParaRPr lang="en-US" sz="1496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междометий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повседневном общении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и на уроках междометия помогают быстро отреагировать на новость, ошибку или успех. Короткая реплика сразу передаёт настроение и делает разговор более естественным.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и 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и художественных текстах междометия помогают передать интонацию без длинных объяснений. Они делают письменную речь ближе к живому разговору и легче для понимания.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живом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междометия, речь станет суше и медленнее. Именно они делают ответы мгновенными, помогают поддержать контакт и показать отношение к событию.
</a:t>
            </a:r>
            <a:endParaRPr lang="en-US" sz="11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помогают выражать чувства, реакции и побуждения быстро и ярко. Они делают речь живой, а ещё учат внимательно слышать интонацию и правильно ставить знаки препинания.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короткое слово с большой силой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2026-05-28T17:45:22Z</dcterms:created>
  <dcterms:modified xsi:type="dcterms:W3CDTF">2026-05-28T17:45:22Z</dcterms:modified>
</cp:coreProperties>
</file>