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главный путь передачи сигналов между головным мозгом и телом.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спинной мозг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современные методы изучения спинного мозга
</a:t>
            </a:r>
            <a:endParaRPr lang="en-US" sz="2301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медики впервые описали спинной мозг. С развитием микроскопии в XIX–XX веках исследование углубилось. Сейчас применяют МРТ и нейрофизиологию для изучения регенерации и защиты тканей.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спинного мозга: расположение и структура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располагается внутри костного позвоночного канала, что обеспечивает надёжную защиту от повреждений при движении и нагрузках.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спинного мозга у подростков составляет около 40–45 см, начинаясь от продолговатого мозга и заканчиваясь у второго поясничного позвонка.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он напоминает цилиндр с бело-серым оттенком, что связано с составом нервных волокон и тел нейронов в его структурах.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Поперечный срез спинного мозга: белое и серое вещество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Окружающее серое вещество белое вещество состоит из нервных волокон, которые обеспечивают быструю передачу сигналов к головному мозгу и обратно.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разрезе спинной мозг разделён на серое вещество в форме бабочки — место расположения тел нейронов, отвечающих за обработку сигналов.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и корешки спинного мозга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состоит из 31 сегмента: 8 шейных, 12 грудных, 5 поясничных, 5 крестцовых и 1 копчикового, каждый отвечает за определённую область тела.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каждому сегменту прикреплены пары передних корешков, которые содержат двигательные нервные волокна для контроля мышц.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корешки несут чувствительные волокна, передающие информацию от кожи, мышц и внутренних органов к спинному мозгу.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передние и задние корешки обеспечивают двунаправленную связь между телом и нервной системой.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сегментов спинного мозга по длине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сегменты занимают наибольшую часть, что связано с широтой иннервируемых областей.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длина грудного сегмента отражает важность его роли в обеспечении функций туловища и внутренних органов.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Неврологические исследования,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спинного мозга в организме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служит каналом, по которому передаются сигналы от головного мозга к мышцам и обратно. Это обеспечивает связь центральной нервной системы с телом.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движений и рефлексы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управляет движениями конечностей и участвует в рефлексах, которые обеспечивают быструю реакцию организма без участия сознания.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чувств и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воспринимает болевые, температурные и другие ощущения, поддерживая равновесие и координацию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нервного сигнала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прохождения импульса от ощущения к действию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спинного мозга и их роль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рефлексы, такие как коленный и ахиллов, обеспечивают мгновенную реакцию на раздражители без участия сознания, защищая организм от опасностей.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состоит из рецепторов, чувствительных и двигательных нейронов, быстро передающих сигнал для немедленного ответа.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поддерживают гомеостаз и обеспечивают жизненно важные функции, включая поддержание позы и координацию движений.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80159"/>
            <a:ext cx="4873500" cy="16555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чувствительных сигналов и их пути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ощущений передаются по специализированным нервным путям для быстрой реакции организма.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путей позволяет точно и быстро обрабатывать разные виды ощутимой информации.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Нейрофизиологические исследования, 2022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автоматических реакций организма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реакции позволяют мгновенно реагировать на опасность, ускоряя защитные действия без участия сознания, что существенно снижает время отклика организма в критических ситуациях.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повышает шансы на выживание, предотвращая травмы и повреждения тканей, благодаря энергии, направленной на немедленные защитные движения и отстранение от источника угрозы.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реакции значительно экономят ресурсы организма, оптимизируя расход энергии, поскольку сознательное планирование и обработка информации не затрачиваются на мгновенные защитные импульсы.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и среды спинного мозга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— надёжный щит спинного мозга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обволакивает спинной мозг плотной прочной тканью, защищая органы от внешних механических воздействий и повреждений. Она фиксирует структуру внутри позвоночного канала, удерживая спинной мозг на месте.
</a:t>
            </a:r>
            <a:endParaRPr lang="en-US" sz="943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оболочка и её роль в амортизации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оболочка располагается под твёрдой и создаёт пространство для циркуляции спинномозговой жидкости, которая смягчает удары и поддерживает стабильность давления. Это помогает сохранить неврологическую функцию.
</a:t>
            </a:r>
            <a:endParaRPr lang="en-US" sz="99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оболочка и питание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оболочка плотно прилегает к поверхности спинного мозга, обеспечивая доступ кровеносных сосудов и обмен питательными веществами. Она участвует в поддержании клеточной жизнедеятельности нервной ткани.
</a:t>
            </a:r>
            <a:endParaRPr lang="en-US" sz="9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Кровоснабжение и питание спинного мозга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артерии — передняя и две задние спинномозговые сосуды — доставляют к спинному мозгу кислород и глюкозу, необходимые для нормального функционирования нейронов и поддержания нервных импульсов.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внутри оболочек обеспечивает равномерное распределение питательных веществ и удаление продуктов метаболизма, что важно для сохранения клеточного здоровья и активности спинного мозга.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кровоснабжения, например, при травмах или сдавливании сосудов, вызывает неврологические расстройства, потерю чувствительности и моторных функций, требуя быстрой медицинской помощи.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спинного мозга с головным мозгом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связывает спинной мозг с головным мозгом, передавая сигналы для управления движениями и восприятия ощущений всего тела, обеспечивая целостность нервной 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мозг интегрирует информацию о положении тела и обеспечивает плавность и координацию движений, работая в тесном взаимодействии со спинным мозгом.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Кортикоспинальные пути от коры головного мозга направляют команды к мышцам через спинной мозг, контролируя произвольные движения и поддерживая позу в статике и при ходьбе.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пути передают сенсорные сигналы к головному мозгу для анализа, что обеспечивает многослойный контроль и корректировку двигательной активности в реальном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повреждения спинного мозга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Травмы, такие как переломы позвоночника, часто приводят к разрывам нервных волокон, нарушая передачу сигналов и вызывая частичный или полный паралич конечностей и туловища.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заболевания, например миелит, вызывают отёк и повреждение нервной ткани, приводя к нарушению чувствительности, боли и снижению двигательной активности.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Опухоли и врождённые аномалии могут сдавливать спинной мозг, провоцируя ухудшение функций и требуя своевременного вмешательства для предотвращения необратимых последствий.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травм спинного мозга среди подростков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травм происходит в результате ДТП, что подчёркивает необходимость профилактических мер безопасности при вождении и на дорогах.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подростков повышает риск травм, требуя комплексного подхода к профилактике и обучению безопасному поведению.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данные 2023 года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повреждений спинного мозга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(КТ) эффективно отображает повреждения костей и структур позвоночника, а также помогает планировать хирургическое лечение при серьёзных травмах.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 позволяет детально визуализировать состояние нервных тканей, выявляя повреждения, опухоли или воспалительные процессы без инвазивного вмешательства.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функций после травм спинного мозга
</a:t>
            </a:r>
            <a:endParaRPr lang="en-US" sz="240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Физиотерапия направлена на поддержание мышечного тонуса и предотвращение атрофии, способствуя частичному восстановлению двигательных функций и улучшению качества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Нейростимуляция применяется для активации нервных клеток и улучшения передачи сигналов, что способствует восстановлению чувствительности и движения в повреждённых областях.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комплексная реабилитация сочетает медицинские методы с психологической поддержкой, обеспечивая максимальный восстановительный потенциал пациента.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исследования и новые технологии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исследуется как способ замены повреждённых генов и стимулирования регенерации нейронов спинного мозга после травм и заболеваний.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электронных устройств даёт возможность восстанавливать связь между мозгом и мышцами, управляя движениями через нейронные интерфейсы.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Роботизированные экзоскелеты поддерживают мобильность пациентов с параличом, повышая уровень самостоятельности и качество повседневной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инженерия и стволовые клетки создают перспективы для полного восстановления утраченных функций через выращивание и замену повреждённых участков спинного мозга.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изучения спинного мозга для медицины и общества
</a:t>
            </a:r>
            <a:endParaRPr lang="en-US" sz="254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устройства и функциональности спинного мозга жизненно важно для разработки новых методов лечения травм и заболеваний, что способствует улучшению здоровья и качества жизни людей.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2026-05-09T00:00:19Z</dcterms:created>
  <dcterms:modified xsi:type="dcterms:W3CDTF">2026-05-09T00:00:19Z</dcterms:modified>
</cp:coreProperties>
</file>