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9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«Фома Гордеев»: мечта и действительность
</a:t>
            </a:r>
            <a:endParaRPr lang="en-US" sz="2679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свободе, правде и цене жизни в мире денег.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Горького на переломе эпох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Написанный на рубеже XIX–XX веков, роман отражает кризис старых порядков, рост социальных противоречий и поиски нравственной опоры в купеческом мире Поволжья.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7137" y="1592249"/>
            <a:ext cx="951000" cy="95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Фомы как человека мечты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иному пути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с детства не принимает жизнь, построенную на расчёте. Его тянет к свободе, простору и ощущению подлинности, которое не сводится к достатку и положению.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правды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важна не внешняя успешность, а честная и цельная жизнь. Он остро чувствует фальшь, поэтому любые компромиссы переживает как внутреннее предательство.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характера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Впечатлительность и душевная неустойчивость делают Фому особенно ранимым. Его протест силён эмоционально, но ему не хватает твёрдой воли и жизненной опоры.
</a:t>
            </a:r>
            <a:endParaRPr lang="en-US" sz="111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Купеческая среда как действительность романа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романа подчинён деньгам: они определяют власть в семье, деловые отношения и общественный авторитет. Человека здесь оценивают прежде всего по пользе и выгоде.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Грубость и жёсткость воспринимаются как норма поведения. Духовные поиски кажутся окружающим бесполезными, а искренность — признаком слабости или странности.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среде личность быстро ощущает давление и тесноту. Тот, кто не принимает общие правила, оказывается чужим даже среди близких людей.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не частный семейный уклад, а устойчивую систему, где материальный успех подменяет человеческое достоинство и внутреннюю свободу.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пространство как язык конфликта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воды и пути связаны с движением, переменой судьбы и надеждой на выход за пределы привычной жизни. Они поддерживают мечту героя о свободе и ином будущем.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замкнутость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Тесные комнаты, лавки и застолья, напротив, создают ощущение духовного удушья. Контраст пространства помогает увидеть, насколько далеко мечта Фомы от его реальности.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Силы, определяющие трагедию Фомы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героя складывается постепенно: внешнее давление усиливает его внутреннюю растерянность и делает протест всё более болезненным.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Фомы рождается из сочетания среды и характера: общество ломает его, но и он не находит внутренней опоры.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роман «Фома Гордеев» (1899); аналитическое обобщение по тексту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67194"/>
            <a:ext cx="462695" cy="3701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21290"/>
            <a:ext cx="462733" cy="37018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и его отец: столкновение двух миров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капитала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Фомы воплощает практическую силу денег. Для него главное — порядок, накопление и сохранение положения, а не поиски смысла или нравственная глубина.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жизненные установки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 тянется к правде и свободе, тогда как отец доверяет только опыту выгоды. Их конфликт показывает, что одинаковое наследство не создаёт одинакового мировоззрения.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наследством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богатство не делает Фому внутренне цельным. Оно лишь усиливает разрыв между материальным достатком и отсутствием духовной устойчивости.
</a:t>
            </a:r>
            <a:endParaRPr lang="en-US" sz="126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Фомы и Евгении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отношения строятся не как традиционная любовная история, а как сюжет недосказанности. Между героями возникает притяжение, но оно не перерастает в доверие и близость.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Евгения помогает увидеть, что личное чувство в этом мире тоже подчинено расчёту, самолюбию и внутренней несвободе. Поэтому даже возможная любовь остаётся неполной.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Фомы эта линия особенно важна: она не спасает его от одиночества, а лишь подчёркивает, насколько трудно человеку сохранить подлинную связь с другим.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и действительность: основные противопоставления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роман последовательно сталкивает внутреннюю правду героя с логикой купеческой среды.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 двух миров организует весь роман: мечта связана с правдой, а действительность — с деньгами и несвободой.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Горький, «Фома Гордеев»; сопоставление ключевых мотивов текста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Маякин и логика приспособления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расчёт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Маякин входит в мир купеческих отношений как человек, который хорошо понимает их правила и умеет действовать осторожно, без лишних рисков.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Успешная стратегия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предпочитает выгоду, выдержку и приспособление. Такой подход делает его жизнеспособным в торговой среде и обеспечивает устойчивое положение.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Фомой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его фоне особенно заметна слабость Фомы: протест героя не подкреплён планом действий, поэтому в купеческом мире он оказывается уязвимым.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025" y="1035882"/>
            <a:ext cx="3831300" cy="22523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1100" y="1037134"/>
            <a:ext cx="3945000" cy="22498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848825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правды сильнее покоя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не умеет мириться с жизнью, построенной на расчёте и удобстве. Его тянет к честному, открытому существованию, где человек не прячется за деньгами и внешним благополучием, а живёт по внутренней правде и собственному достоинству.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64150" y="3496450"/>
            <a:ext cx="3318900" cy="11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Порыв есть, а опоры нет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остро реагирует на ложь, унижение и духовную пустоту, но его протест вспыхивает и быстро гаснет. Сильные чувства не превращаются в устойчивую волю, поэтому Фома остаётся один на один с миром, который он не принимает.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мир Фомы Гордеева: два взгляда на героя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Фомы от мечты к внутреннему кризису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состояний героя в романе М. Горького «Фома Гордеев»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разгула и духовного опустошения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Пьянство и шумное веселье в романе не дают радости, а лишь на время заглушают тревогу и внутреннюю пустоту. За внешней раскованностью скрывается усталость от бессмысленной жизни.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Разгул становится способом уйти от правды о себе и от болезненного чувства несоответствия между мечтой и реальностью. Чем громче веселье, тем заметнее духовная разорванность героев.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сцены показывают, что свобода без нравственной опоры быстро превращается в зависимость. Человек теряет контроль над собой и уже не управляет своей жизнью.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подчёркивает: внешняя полнота существования может маскировать внутреннее опустошение. Поэтому развязность в романе ведёт не к освобождению, а к разрушению личности.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героя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вспышки подъёма у Фомы связаны с верой в возможность иной жизни и в собственную правоту.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линия движения — вниз: каждый новый порыв слабее предыдущего, а внутренний кризис становится всё глубже.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Эпизоды и эмоциональные состояния героя в романе М. Горького «Фома Гордеев»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1987" y="1627229"/>
            <a:ext cx="1101300" cy="881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критика буржуазного мира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денег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Материальный успех в романе определяет поведение людей, их авторитет и даже семейные отношения. Деньги здесь не служат человеку, а подчиняют его себе и меняют саму логику жизни.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без духовной меры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Купеческий мир строится на выгоде, осторожности и внешнем благополучии. В такой системе духовный рост кажется лишним, а честность и прямота воспринимаются как слабость.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 к человеку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не только разоблачает среду, но и показывает боль личности, не нашедшей в ней места. Поэтому критика общества сочетается в романе с глубоким состраданием к Фоме.
</a:t>
            </a:r>
            <a:endParaRPr lang="en-US" sz="11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Теснота как знак несвободы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Лавки, комнаты, застолья и тесные интерьеры создают ощущение давления и духовной духоты. В таком пространстве человек будто лишён воздуха, выбора и внутренней свободы.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вода и открытый горизонт, напротив, связаны с надеждой на движение и обновление. Эти образы напоминают о возможности иной жизни, которой герой не может достичь.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338" y="1073232"/>
            <a:ext cx="6563325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и их роль в конфликте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каждый герой раскрывает одну из сторон главного конфликта романа.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персонажи и среда не просто дополняют сюжет, а высвечивают разные формы несвободы и усиливают трагедию героя.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романа М. Горького «Фома Гордеев»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несбывшейся личности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22499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Раннее неприятие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с самого начала не принимает мир купеческой выгоды и чувствует его внутреннюю ложь. Его протест рождается из острого нравственного чутья и желания жить иначе.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14199" y="19564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Столкновение с реальностью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семьи и среды не оставляет герою пространства для устойчивого действия. Он мечется между порывом и бессилием, всё сильнее ощущая своё одиночество.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522499" y="27455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Надлом и итог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Фома не становится ни победителем, ни преобразователем мира. Его мечта остаётся знаком правды, но сама личность не находит опоры, чтобы превратить протест в победу.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романа «Фома Гордеев»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в романе не существуют отдельно: они постоянно переходят друг в друга и формируют цельную картину внутреннего конфликта.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смысловые центры — свобода и духовный кризис; именно через них раскрывается трагедия героя и давление среды.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мотивы романа М. Горького «Фома Гордеев»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как нравственный ориентир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Горького показывает, что мечта Фомы — это не бегство от жизни, а мера её правдивости. Через гибель надежд писатель утверждает ценность внутренней свободы и духовной честности.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2026-05-23T19:50:16Z</dcterms:created>
  <dcterms:modified xsi:type="dcterms:W3CDTF">2026-05-23T19:50:16Z</dcterms:modified>
</cp:coreProperties>
</file>