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Past Simple: что это и зачем их знать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 завершённые действия в прошлом.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старт для 5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рассказывать о вчерашнем дне, школе, семье и выходных. Самые нужные глаголы стоит учить особенно внимательно: среди них много неправильных форм, которые нужно запоминать отдельно.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неправильного глагола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узнать глагол в словаре или в тексте: go, see, have. Именно от этой формы удобно строить все остальные, когда вы изучаете Past Simple и другие времена.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нужна для других времён, но её полезно учить сразу вместе с двумя другими: gone, seen, had. Так легче запоминать глагол как цельный набор.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форма показывает действие в прошлом: went, saw, had. Именно её используют в утвердительных предложениях Past Simple, если глагол относится к группе неправильных.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249714"/>
            <a:ext cx="6060571" cy="14527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неправильные глаголы в школьной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особенно часто встречаются в простых текстах, диалогах и упражнениях для младших классов.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набор таких глаголов даёт много примеров для чтения и устной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списки английских слов и школьная грамматика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с тремя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карточки можно написать go — went — gone, а на другой — перевод и пример. Когда все три формы находятся рядом, мозгу проще увидеть их как единый набор, а не как отдельные слова.
</a:t>
            </a:r>
            <a:endParaRPr lang="en-US" sz="98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меняются по похожему принципу: sing — sang — sung, begin — began — begun, write — wrote — written. Если сравнивать их вместе, легче заметить общие черты и не путать формы.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цепочка для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формы вслух по цепочке, как маленький ритм: say — said — said. Такой способ помогает быстро закрепить материал и делает повторение более удобным дома или на уроке.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формы глагола как набор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глагола в Past Simple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формы в утвердительных, отрицательных и вопросительных предложениях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не меняются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глаголов форма не меняется вовсе: put — put — put, cut — cut — cut. Это удобно, потому что в Past Simple слово выглядит так же, как в словаре.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узнавать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видят read или let, им не нужно искать особую форму. Такие глаголы помогают быстрее понимать короткие истории и не теряться в знакомых предложениях.
</a:t>
            </a:r>
            <a:endParaRPr lang="en-US" sz="1118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эта группа особенно важна на этапе чтения: одинаковая форма сокращает количество ошибок и делает текст понятнее без долгого разбора каждого слова.
</a:t>
            </a:r>
            <a:endParaRPr lang="en-US" sz="1171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мини-группа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без изменений полезно учить отдельно от других неправильных форм. Так проще заметить их в упражнениях и не добавлять к ним лишнее окончание -ed.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неправильные глаголы встречаются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наиболее частые глаголы школьной речи и чтения. Они встречаются в коротких диалогах, заданиях и простых историях.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этой группы даёт быстрый результат: становится проще понимать бытовые темы, знакомые ситуации и базовые тексты.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списки английских слов и школьная грамматика; ранжирование в презентации носит учебный характер
</a:t>
            </a:r>
            <a:endParaRPr lang="en-US" sz="8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 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Past Simple строится одинаково: play — played, watch — watched, help — helped. К ним достаточно добавить окончание -ed, поэтому их форму обычно легко предсказать и быстро проверить.
</a:t>
            </a:r>
            <a:endParaRPr lang="en-US" sz="1096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особой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ведут себя иначе: go — went, buy — bought, see — saw. Их нельзя преобразовать по обычному правилу, поэтому такие слова нужно запоминать отдельно и повторять в примерах.
</a:t>
            </a:r>
            <a:endParaRPr lang="en-US" sz="114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глаголы: в чём разница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17986"/>
            <a:ext cx="6060571" cy="1916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групп глаголов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чем отличаются два способа образования Past Simple и что именно нужно запоминать.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работает одно правило, а у неправильных нужно запоминать формы по списку.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 для начального уровня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388" y="1965637"/>
            <a:ext cx="201370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79566"/>
            <a:ext cx="270716" cy="2406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-ed по привычке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прибавить к неправильному глаголу окончание -ed, как у правильных слов. Так появляются формы вроде goed, buyed и seed, хотя в английском нужны went, bought и saw.
</a:t>
            </a:r>
            <a:endParaRPr lang="en-US" sz="968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знакомые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пишут putted вместо put или madeed вместо made, потому что ориентируются только на русское правило. У неправильных глаголов форма прошлого времени запоминается отдельно и не образуется по шаблону.
</a:t>
            </a:r>
            <a:endParaRPr lang="en-US" sz="966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к частым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бывает в go, see, buy, make, take, come и do. Эти глаголы встречаются почти в каждом коротком тексте, поэтому их формы важно узнавать быстро и без сомнений.
</a:t>
            </a:r>
            <a:endParaRPr lang="en-US" sz="1047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задавать себе вопрос: это правильный или неправильный глагол? Если слово относится к группе исключений, нужно вспомнить его вторую форму, а не добавлять окончание автоматически.
</a:t>
            </a:r>
            <a:endParaRPr lang="en-US" sz="968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ошибки исчезают, когда ученик пишет глагол в коротком предложении. Так форма запоминается в контексте, а не как отдельное слово, и потом легче использовать её в речи.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Утвердительные, отрицательные и вопросительные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меняется Past Simple в обычных предложениях, отрицаниях и вопросах, а также где используется did и где нужны формы was и were.
</a:t>
            </a:r>
            <a:endParaRPr lang="en-US" sz="22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Past Simple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06393" y="2223430"/>
            <a:ext cx="409034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прошедшего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to be в Past Simple есть только две формы: was и were. Они заменяют обычную модель с окончанием -ed и часто используются в описаниях людей, мест и состояний.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572000" y="2223430"/>
            <a:ext cx="409034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употреблять was и were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ставится с I, he, she, it, а were — с you, we, they. Например: I was at home yesterday. They were in the classroom. Это правило нужно запомнить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неправильных глаголов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учить не длинными списками, а маленькими наборами по 5–7 слов и возвращаться к ним через день.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примеры в предложениях дают наибольшую пользу, но лучший результат появляется при регулярном повторении короткими блоками.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для начального уровня и школьная практика изучения лексики; без привязки к одной дате.
</a:t>
            </a:r>
            <a:endParaRPr lang="en-US" sz="9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коротких историях и диалогах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прошедшем дне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вчерашнем дне часто нужны went, had, got и came. Они помогают быстро описать, куда кто-то пошёл, что произошло и чем закончился день.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о событиях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неправильные глаголы особенно заметны в вопросах и ответах: Did you see the game? What did he say? Такие формы делают речь естественной и короткой.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историях про уроки, перемену или прогулку часто встречаются saw, said и came. Эти глаголы позволяют передать действия без длинных объяснений и подходят для простых текстов.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мини-сцены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комикс помогает увидеть глаголы в действии: кто куда пошёл, что увидел и что сказал. Так формы запоминаются быстрее, потому что связаны с конкретной ситуацией.
</a:t>
            </a:r>
            <a:endParaRPr lang="en-US" sz="11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самых полезных глаголов для урока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встречаются в простых рассказах, поэтому их удобно выучить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из самых частых глаголов уже позволяет строить короткие рассказы о школе, выходных, поездках и играх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и частотные списки английских слов для начального уровня.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5749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2910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week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last week указывает на прошлую неделю, поэтому действие нужно описывать как завершённое. Для 5 класса это удобный сигнал, который помогает не перепутать времена.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yesterday почти всегда подсказывает, что действие уже закончилось. Если оно есть в предложении, нужно проверить Past Simple и выбрать правильную форму глагола.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ago, например two days ago, показывают, что событие было раньше момента речи. Такие подсказки особенно полезны в коротких рассказах и простых заданиях.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night и даты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last night или in 2024 тоже относятся к прошедшему времени. Они помогают сразу понять, что нужно Past Simple, даже если само предложение очень короткое.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слова-подсказки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глаголов полезно выучить сначала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список самых нужных глаголов помогает быстрее начать читать и строить простые фразы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частотных глаголов знает ученик, тем легче ему понимать учебные тексты и говорить о знакомых темах без пауз.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практики обучения английскому языку на начальном уровне; ориентир для планирования словарного минимума.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формы в предложении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подлежащее и 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кто выполняет действие, а затем найди смысловой глагол. В Past Simple после подлежащего стоит нужная форма, если предложение утвердительное.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слова-подсказки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Sunday, ago и last year почти всегда помогают выбрать Past Simple. Они показывают, что действие уже завершилось и связано с прошлым моментом.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did в вопросе и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did или did not, основной глагол должен остаться в начальной форме. Именно did показывает прошедшее время, поэтому вторая форма здесь не нужна.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исключения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проверяется по своим формам was и were. Его нельзя заменять обычным did, поэтому в каждом предложении нужно сначала определить, не является ли глагол исключением.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глаголы: учим не всё сразу, а главное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Past Simple лучше запоминать по группам и сразу использовать в коротких фразах. Тогда чтение, диалоги и рассказы о прошлом становятся заметно проще.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2026-05-30T13:05:37Z</dcterms:created>
  <dcterms:modified xsi:type="dcterms:W3CDTF">2026-05-30T13:05:37Z</dcterms:modified>
</cp:coreProperties>
</file>