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в книгах для детей и подростков дружат и ссорятся школьники — честно и по-настоящему.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ровесников в литературе: дружба, взаимопомощь и первые конфликты
</a:t>
            </a:r>
            <a:endParaRPr lang="en-US" sz="233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ровесников важна в литературе 5 класса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особенно заметно, как живут и чувствуют школьники: учёба, игры, ссоры, примирение и совместные дела. Книги показывают, как один поступок меняет отношения, почему слова ранят, а помощь и уважение укрепляют дружбу.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между ровесников встречаются в книгах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часто строится на общих интересах: ребята помогают друг другу в играх, обсуждают решения и поддерживают, когда сложно. Так в сюжете проявляются характеры и ценности.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успех тоже становится частью школьной жизни: кто-то стремится быть лучшим, спорит и сравнивает результаты. В таких эпизодах проверяются честность и уважение к другим.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рождаются из обиды и недопонимания, но писатели показывают и выход: поддержку в трудной ситуации и объединение ради общего дела. Герой учится понимать людей и себя.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98076"/>
            <a:ext cx="4873500" cy="1619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Ровесники в известных произведениях для детей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 раскрывают, какие школьники показаны и чем отличаются их отношения.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Ровесники становятся главными участниками событий: через их поступки автор показывает характер героя и то, как формируется дружба.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литературе, 5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рассказах Виктора Драгунского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разговор и смешное недоразумение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в классе друзья придумывают занятие и тут же попадают в комическую ситуацию. Они спорят, смеются и выясняют, кто что понял. Через общее веселье становится видно, что дружба держится на доверии и умении прощать.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выручить важнее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Герой-ровесник сталкивается с неловкостью, но товарищи помогают без насмешек. Вместо того чтобы добиваться превосходства, ребята стараются поддержать. Так проявляются доброта и искренность: дружить легче, когда рядом умеют сочувствовать.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 душам после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находится момент, когда сказанное или сделанное приводит к обиде. Друзья обсуждают случившееся и пытаются понять друг друга. Именно в разговоре раскрываются уважение и честность: важны не идеальные поступки, а способность признать ошибку.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ценятся в друге у литературных героев
</a:t>
            </a:r>
            <a:endParaRPr lang="en-US" sz="2334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школьных сюжетах герой выбирает не «самого заметного», а того, на кого можно опереться в трудную минуту и в деле, и в словах.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решающими становятся надёжность и доброжелательность. Честность и умение слушать помогают восстанавливать доверие после недопонимания.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в произведениях для 5 класса (по школьной программе).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классе рождаются группы и компании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компания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появляются маленькие группы друзей или пары товарищей. У них складывается привычка разговаривать по-своему и договариваться без лишней резкости.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получает собственные правила: кого зовут в игру, как решают спор и что считается честным поступком. Эти правила помогают группе держаться вместе.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и принятие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умеет уважать других, постепенно становится «своим». Но напряжение возникает, когда ребята обсуждают чужое участие или закрывают двери в игру.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чувствует себя лишним, отношения сдвигаются: разговоры становятся колкими, появляются обиды и подозрения. Тогда дружба требует внимательного разговора.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литературном сюжете развивается ссора между ровесниками
</a:t>
            </a:r>
            <a:endParaRPr lang="en-US" sz="200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ход конфликта в школьных историях: от повода к примирению через разговор и исправление ошибки.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герои-ровесники ссорятся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часто связаны с ревностью и соревнованием: кто-то считает себя недооценённым, а успех другого кажется несправедливым. Поэтому слова становятся резкими и цепляют больные места.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конфликт начинается с обиды и непонимания чужих слов. Порой ребята делают выводы слишком быстро, не стараясь уточнить, что имел в виду товарищ.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ссоры усиливается, когда герой не умеет признать ошибку или услышать другого. Позиция «я прав» мешает вернуть спокойный тон и уважение.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такие ситуации, чтобы читатель увидел: справедливость важнее победы. Умение остановиться и поговорить помогает разорвать цепочку обид.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группа влияет на поступки героя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повод быть «как все»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задаёт настроение: герой боится выглядеть смешным и старается не выделяться. Из-за этого он иногда действует не так, как хотел бы сам.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принимается под давлением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хочет быть принятым в компанию и соглашается на поступок, который противоречит его убеждениям. В тексте это видно по сомнениям и внутренним колебаниям.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Результат: понимание своей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последствия становятся заметными, герой осознаёт влияние группы. Такие эпизоды помогают понять: отношения в классе формируют выбор, а значит, за поступки отвечает сам школьник.
</a:t>
            </a:r>
            <a:endParaRPr lang="en-US" sz="9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детских книг выходят из трудной ситуации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герои опираются на действия, которые возвращают доверие: сначала уточняют причины, затем исправляют поступок и только после этого обсуждают дальнейший шаг.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выход из кризиса строится на честном диалоге и признании ошибки: они уменьшают обиды и создают основу для нового взаимодействия.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сюжетных шагов из школьных произведений для 5 класса (иллюстративная схема, без статистики).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в произведениях о школьниках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 чувствах и ответ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проявляется, когда герой замечает чужую обиду, стыд, радость или тревогу и делает вывод не по догадкам, а по поступкам и словам другого. Он меняет тон и выбор действий.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после понимания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сценах герой не спорит «кто прав», а старается помочь восстановить нормальное общение: извиняется, предлагает поддержу, предлагает поговорить. Благодаря этому отношения становятся безопаснее и честнее.
</a:t>
            </a:r>
            <a:endParaRPr lang="en-US" sz="10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и уважение в детском общении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 ровесниках право на собственное мнение и личные вещи показывается как часть достоинства. Герой учится говорить «нет», не оправдываясь, и уважает границы других.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границ описывают через дразнилки, приказной тон, высмеивание внешности и принуждение к неприятному. Такие эпизоды заставляют задуматься, почему дружба возможна только при взаимном уважении.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уважение становится правилом, даже спор не превращается в унижение. Авторы показывают: справедливое отношение и способность остановить грубость поддерживают доверие и помогают сохранить общую игру.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001" y="914638"/>
            <a:ext cx="743604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 дружеское общение в текстах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бытовые ситуации помогают увидеть характер: разговор учит слышать, игра проверяет дружбу, тайна требует ответственности, примирение — зрелости.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Встраивая чувства и решения героев в повседневные сцены, авторы точнее раскрывают характер: доверие рождается не в «больших» словах, а в конкретных поступках.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детской литературы для 5 класса (школьная программа).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травли чаще всего выделяются повторяемость, жестокость и неравенство сил: из-за этого страдает не один человек, а атмосфера доверия во всей группе.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травли в сюжетах детской школьной литературы (учебные материалы для 5 класса).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черты делают травлю особенно разрушительной для класса.
</a:t>
            </a:r>
            <a:endParaRPr lang="en-US" sz="2377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герой ищет выход из конфликта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шагов из сюжетов о классе, когда герой остаётся один и сталкивается с насмешками или отказом в игре.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книгах проявляется настоящая поддержка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поддержка выглядит как простые действия: уступить место в игре, помочь с трудным заданием, поделиться вещью. Герои показывают, что доброта заметна даже в мелочах.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выделяют и защиту: один ученик вступается за обиженного, останавливает грубую шутку и не смеётся вместе с другими. Так доверие возвращается быстрее, чем после длинных объяснений.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поддержка раскрывается в моменты неудачи, страха или стыда. Герой рядом не требует «не переживать», а помогает прожить трудную минуту и восстановить 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класс литературных героев дружным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уважение и честность поддерживаются общими правилами, участникам легче договариваться. Тогда конфликт меньше «разрастается» и быстрее переходит в разговор по существу.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ценностей работает как профилактика ссор: высокие показатели снижают обиды и исключения, а низкие усиливают напряжение в группе.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по перечисленным качествам из описаний сюжетов о классе (иллюстративные оценки, без статистики).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жизненные уроки дают книги о ровесниках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книгах замечают, что чужое мнение имеет смысл, даже если оно не совпадает с их точкой зрения. Они задают вопросы и отвечают аргументами, а не обидами.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Признавать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оправданий герои ищут честный выход: признают, что поступили неверно, и предлагают новый вариант поведения. Это помогает примирению и закрепляет справедливость в группе.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унижать слабого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показывают цену грубости и насмешек: они разрушают доверие и делают общение небезопасным. Герой выбирает уважительный тон, даже когда эмоции сильны.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за слова и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причинно-следственные связи: сказанное не исчезает. Герои учатся исправлять вредные последствия, признавать ошибку и возвращать отношения делом, а не обещаниями.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ровесники в литературе помогают понять человека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ровесников раскрывает дружбу, конфликт, доверие, поддержку и ответственность. Через школьные отношения авторы показывают, как характер формируется поступками, а честность и взаимопомощь делают мир справедливее.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2026-05-12T20:43:59Z</dcterms:created>
  <dcterms:modified xsi:type="dcterms:W3CDTF">2026-05-12T20:43:59Z</dcterms:modified>
</cp:coreProperties>
</file>