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о поэзии Ф.И. Тютчева: главные оценки и споры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Философия, пейзаж и человеческая душа в поэзии Тютчева вызвали долгие споры критиков.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вошел в литературную историю не сразу: его поэзию сначала читали в кругу романтизма, затем — через журнальные споры 1850-х и позднейшие символистские интерпретации.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критика открывала Тютчева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62572" y="2477750"/>
            <a:ext cx="1671955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критические позиции и их влияние на репутацию поэта.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шли не о наличии таланта, а о его природе: лирическая сила, философия, музыкальность и «темная» мысль оценивались по-разному.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Журнальная критика XIX — начала XX века: «Современник», «Отечественные записки», статьи символистов.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критики Тютчева и их оценки
</a:t>
            </a:r>
            <a:endParaRPr lang="en-US" sz="2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1830-е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первые отклики: отмечают необычную образность и сжатость, но поэзию часто считают трудной для быстрого чтения.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становятся устойчивее: фрагментарность читают не как слабость, а как особую форму смысловой концентрации.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1850-е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публикаций в журналах интерес резко возрастает: критики уже говорят о Тютчеве как о значительном, хотя и непростом поэте.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отклики: от недоумения к признанию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Мысль, которая не до конца выражается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видели в Тютчеве поэта, у которого мысль не превращается в прямую формулу. Его стихи заставляют читателя догадываться о смысле между строк.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Ночь, тайна и скрытый трагизм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обсуждали «Silentium!»: в нем молчание становится не отказом от речи, а знаком глубины. Так раскрывается его особое, тревожное видение мира.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как поэт мысли и ночного мировидения
</a:t>
            </a:r>
            <a:endParaRPr lang="en-US" sz="295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чаще всего говорили о том, как у Тютчева соединяются образ, мысль и внутреннее напряжение.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Рецепция строилась вокруг глубины и образности; сюжетность и социальные темы воспринимались как второстепенные.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критических оценок XIX–начала XX века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поэзии Тютчева чаще всего отмечала критика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 и демократическая критика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 признавал художественную мощь отдельных стихотворений Тютчева, но считал, что поэзии не хватает ясной гражданской позиции и прямого отклика на общественные вопросы.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демократической критики Тютчев оставался прежде всего мастером тонкой, элитарной лирики: его стихи ценили за глубину, но не считали образцом общественно полезной поэзии.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журнальная критика «Современника» закрепила мысль, что перед читателем не случайный автор удачных строк, а крупный поэт со своим неповторимым голосом.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Аксаков рассматривал Тютчева как поэта, у которого отдельные стихи складываются в единое мировоззрение, а не в набор разрозненных впечатлений.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природа, человек и высший смысл бытия связаны внутренним напряжением, и именно это делает лирику Тютчева философски целостной.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Аксаков подчеркивал, что у Тютчева мысль не отделима от чувства: каждое стихотворение одновременно переживается и осмысляется.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оценка помогла увидеть в поэте не только мастера формы, но и глубокого созерцателя, способного выражать цельную картину мира.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И.С. Аксаков: защита цельности тютчевского мира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критика к смыслу тютчевского стихотворения
</a:t>
            </a:r>
            <a:endParaRPr lang="en-US" sz="2232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логика чтения в критике XIX–начала XX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считали Тютчева поэтом природы, но понимали ее не как фон, а как живую силу, в которой раскрывается философский смысл и драматизм мира.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привлекали гроза, ночь, весеннее обновление и морская бездна: через эти образы природа у Тютчева выглядит величественной, изменчивой и опасной.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чтении человек предстает не хозяином, а участником стихийного мира, где красота всегда соседствует с уязвимостью и тревогой.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природы в критической интерпретации
</a:t>
            </a:r>
            <a:endParaRPr lang="en-US" sz="293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исповедь, а не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видели в любовных стихах Тютчева не рассказ о событии, а предельно сжатую эмоциональную исповедь. В нескольких строках у него возникает напряжение между памятью, виной и невозможностью вернуть утраченное чувство.
</a:t>
            </a:r>
            <a:endParaRPr lang="en-US" sz="1098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чувства в поздней лирике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стихи особенно часто читались через мотив рока и внутреннего надлома. Биографический подтекст помогал объяснять их драматизм, но не исчерпывал его: критика замечала, что личное переживание превращается у Тютчева в общечеловеческую формулу страдания.
</a:t>
            </a:r>
            <a:endParaRPr lang="en-US" sz="1084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 и трагедия чувства
</a:t>
            </a:r>
            <a:endParaRPr lang="en-US" sz="282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 только рост числа откликов, но и смену интонации: от осторожных замечаний к устойчивому признанию поэта как крупной фигуры русской лирики.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XIX века спор о Тютчеве сменяется его символистским переосмыслением: критика уже обсуждает не сам факт таланта, а масштаб его художественного метода.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литературной критики XIX–начала XX века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критического интереса по десятилетиям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1–4 строки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такая краткость делала смысл особенно плотным: одни видели в ней недостаток, другие — признак высокой поэтической концентрации.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составляли ядро тютчевского стихотворения и заставляли критиков спорить о его ясности.
</a:t>
            </a:r>
            <a:endParaRPr lang="en-US" sz="113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литературной критики XIX века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27385" y="1771425"/>
            <a:ext cx="3827631" cy="207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один и тот же поэт получал разные интерпретации в зависимости от эстетических задач эпохи.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оказался понятен разным школам, но каждая выделяла в нем свое: от стихии и образной точности до философской глубины и культурной значимости.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литературно-критических оценок XIX–XX веков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в оценках разных литературных направлений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Мережковский и символистское прочтение Тютчева
</a:t>
            </a:r>
            <a:endParaRPr lang="en-US" sz="2531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Д. С. Мережковский увидел в Тютчеве поэта предельных состояний духа: для него важны не бытовые детали, а мгновения, когда человек чувствует разлом между внешним миром и скрытой глубиной бытия.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Символисты ценили в его лирике многозначный образ, музыкальность речи и смысл, который не исчерпывается прямым прочтением. Тютчев стал для них не просто предшественником, а союзником в поиске новой поэтики.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символистская критика окончательно закрепила за ним репутацию поэта скрытой метафизики. Через Тютчева модернизм получил важный пример того, как видимая реальность может открывать второй, более глубокий план.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критики обращались к мотивам стихий и внутреннего предела, а не к внешнему действию или сюжетной развёртке.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природы и хаоса показывает, что Тютчева читали прежде всего как философского лирика, для которого мир — это напряжённая стихия смысла.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критическим статьям о Тютчеве XIX–начала XX века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критика связывает с Тютчевым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Пушкиным Тютчева сравнивали, чтобы показать: у него меньше ясной гармонии и больше философского напряжения, а лирическое чувство почти всегда соединено с размышлением о границах бытия.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Лермонтова Тютчев выглядит менее исповедальным. Его стихотворения реже строятся как прямой личный конфликт и чаще превращают переживание в обобщённую картину мира.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Фетом его сближали музыкальность и тонкость образа, но различали по интонации: у Тютчева образ чаще несёт трагическое содержание и ощущение космической неустойчивости.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сопоставления помогали критике точнее определить его место в поэзии XIX века. Тютчев всё отчетливее воспринимался как автор особого, философски напряжённого типа лирики.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 другими поэтами XIX века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формулы вроде «мысль в стихах» и «ночное сознание» помогают понять, почему Тютчева читали не как автора простых настроений, а как поэта внутренней тайны и напряжённого размышления.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слова о «стихии чувства»: они показывают, что его лирика воспринималась как движение скрытой энергии, где смысл раскрывается не сразу, а через повторное и внимательное чтение.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критиков как ключ к интерпретации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05450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211935"/>
            <a:ext cx="368100" cy="294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48650" y="1298100"/>
            <a:ext cx="334950" cy="382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критика Тютчева важна сегодня
</a:t>
            </a:r>
            <a:endParaRPr lang="en-US" sz="2057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читать смысл глубже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показывает, что стихотворение может быть коротким, но содержать сложную систему образов, противопоставлений и недосказанности, которую нельзя понять с первого взгляда.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природу как символ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пейзаж никогда не бывает только описанием. Критика учит воспринимать природу как язык философских и эмоциональных смыслов.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Различать эмоцию и интерпретацию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Тютчеве показывает, что личное чувство в поэзии может становиться поводом для культурного разговора о человеке, мире и границах слова.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историю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критическая судьба помогает увидеть, как меняются литературные вкусы: от сомнения и спора к признанию и включению в школьный и культурный канон.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Тютчев, которого поняли не сразу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критики доказала: Тютчев стал признанным мастером не мгновенно, а через споры о его неясности, силе и глубине. Именно они раскрыли масштаб его поэзии.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2026-05-23T17:25:07Z</dcterms:created>
  <dcterms:modified xsi:type="dcterms:W3CDTF">2026-05-23T17:25:07Z</dcterms:modified>
</cp:coreProperties>
</file>