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как система: основные темы и значение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объединяет живые и неживые компоненты природы в единую систему.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понятия «биогеоценоз»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«биогеоценоз» введён В.Н. Сукачёвым в 1942 году для описания взаимосвязи между живыми организмами и неживой средой. С течением времени его понимание расширилось, охватывая сложные структуры и процессы, определяющие устойчивость природных систем.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биогеоценоза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— это природный участок с однородными абиотическими условиями, объединяющий живые организмы и среду их обитания.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обладает чёткими границами и устойчивостью, обеспечивая саморегуляцию и поддержание жизненных процессов внутри комплекса.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фундаментальной природной единицей, с основой для формирования и функционирования отдельных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биогеоценоза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— живые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биоценозе сосредоточены растения, животные, грибы и микроорганизмы, взаимодействующие между собой через питание и энергию.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 — неживая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 включает почву, воздух, воду и климат, создавая условия, необходимые для жизнедеятельности биоценоза.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биогеоценозом и экосистемой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характеризуется естественно ограниченными границами и состоит исключительно из природных компонентов.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является шире и может включать искусственно созданные или изменённые человеком среды обитания.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биогеоценоза строго связан с природными особенностями местности и устойчивостью комплекса.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определяется через обмен веществами и энергией, независимо от естественности происхождения.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2350" y="2400298"/>
            <a:ext cx="459697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биогеоценоз и экосистема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двух понятий по основным критериям.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всегда естественная система, тогда как экосистема может быть искусственной.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«Экология», учебник для 10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живых организмов в биогеоценозе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зелёные растения, способные самостоятельно создавать органические вещества посредством фотосинтеза.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животные, питающиеся растениями или другими животными, обеспечивая передачу энергии вверх по цепям питания.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микроорганизмы и грибы, разлагающие органику, возвращая питательные вещества в среду и замыкая круговорот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среды в биогеоценозе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физическим абиотическим факторам относятся температура, влажность, освещённость и структура почвы, формирующие среду обитания.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параметры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воздуха и воды влияет на жизнедеятельность организмов и определяет качество среды их существования.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круговорота веществ в биогеоценозе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переработки веществ и энергии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взаимодействия в биогеоценозе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видами стимулирует борьбу за ресурсы, регулируя численность и распределение организмов.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характеризуется использованием одних организмов за счёт других, влияя на здоровье и динамику популяций.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проявляется в тесных взаимовыгодных связях, например, лишайники объединяют грибы и водоросли для совместного существования.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активное поедание одних видов другими, что способствует контролю численности и поддержанию баланса в системе.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 смешанного леса — многообразие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смешанном лесу верхний ярус строят дубы и ели, в среднем — берёзы и кустарники. Нижний ярус покрывают травы и мхи, создавая сложную среду для обитания множества видов животных и микроорганизмов.
</a:t>
            </a:r>
            <a:endParaRPr lang="en-US" sz="122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лесном биогеоценозе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мелких насекомых до крупных млекопитающих — каждое животное вносит вклад в питание и переработку органики. Птицы регулируют численность насекомых, а земляные черви улучшают структуру почвы.
</a:t>
            </a:r>
            <a:endParaRPr lang="en-US" sz="126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почвы — незаметные хранители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Грунтовые бактерии и грибы расщепляют растительные остатки, возвращая питательные вещества в почву. Их деятельность обеспечивает плодородие и влияет на рост растений во всех слоях леса.
</a:t>
            </a:r>
            <a:endParaRPr lang="en-US" sz="1291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биогеоценоза: смешанный лес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 устойчивость биогеоценозов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поддерживают баланс численности видов, предотвращая доминирование и вымирание отдельных групп, что обеспечивает живучесть системы.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запас семян создают природный резерв ресурсов для восстановления после неблагоприятных воздействий, таких как пожары или засухи.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пищевых цепей позволяет системе быстро адаптироваться к изменениям, сохраняя непрерывность круговорота веществ и энергии.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видов: пример мониторинга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Отмечены циклы роста и спада численности продуцентов, консументов и редуцентов с периодами стабилизации.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отражают сбалансированное взаимодействие, обеспечивающее устойчивость лесного биогеоценоза.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полевых наблюдений Института экологии, 2013–2023 гг.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сети в биогеоценозе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цепи формируют движение энергии от растений через травоядных к хищникам, поддерживая биомассу всех уровней.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Детритные цепи разлагают мёртвые органические вещества, возвращая полезные элементы в почву, что стимулирует рост продуцентов.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пищевые сети обеспечивают гибкость системы, компенсируя потери и поддерживая устойчивое взаимодействие между организмами.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 на биогеоценозы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снижает биоразнообразие, разрушает структуру почвы и изменяет гидрологический режим, что ведёт к деградации лесных биогеоценозов и ухудшению экологического баланса.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агротехника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пестицидов и удобрений изменяет состав микроорганизмов почвы, снижает плодородие и вызывает дисбаланс в пищевых цепях, негативно влияя на все уровни биогеоценоза.
</a:t>
            </a:r>
            <a:endParaRPr lang="en-US" sz="13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16311"/>
            <a:ext cx="6228408" cy="22422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биогеоценозов: сравнительная характеристика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биоценозов и биотопов леса, луга, болота и озера, показывая различия в уровне биоразнообразия и продуктивности.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биогеоценозы, такие как лес и болото, обладают большей стабильностью и биоразнообразием, что обеспечивает их устойчивость.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Профильный атлас экосистем России,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редуцентов в экосистеме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органические остатки, превращая сложные соединения в минеральные формы, доступные для продуцентов.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бактерий и грибов способствует минеральному круговороту, поддерживая плодородие почвы и здоровье всей 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работы редуцентов напрямую влияет на темпы возобновления ресурсов и общую динамику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биогеоценозов от неблагоприятных воздействий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обеспечивает функциональные резервы, способные компенсировать потери отдельных популяций.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зоны смягчают влияние внешних факторов и препятствуют быстрому распространению повреждений между экосистемами.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адаптация видов позволяют биогеоценозам сохранять жизнеспособность при изменении условий среды.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семян и наличие резервных популяций обеспечивают быстрый старт восстановления после нарушений.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помогают сохранить уникальные природные комплексы и поддержать процессы естественной саморегуляции в биогеоценозах.
</a:t>
            </a:r>
            <a:endParaRPr lang="en-US" sz="1361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деградированных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почв и посадка деревьев способствуют возвращению биоразнообразия и улучшению экосистемных функций пострадавших территорий.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и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мониторинг позволяют снижать антропогенное давление и поощряют ответственное отношение к природе.
</a:t>
            </a:r>
            <a:endParaRPr lang="en-US" sz="147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и перспективы сохранения биогеоценозов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биогеоценозов для устойчивого развития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биогеоценозов помогает понять природные процессы и разработать эффективные методы рационального природопользования, что критично для сохранения планеты и жизни человека.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2026-05-10T01:31:58Z</dcterms:created>
  <dcterms:modified xsi:type="dcterms:W3CDTF">2026-05-10T01:31:58Z</dcterms:modified>
</cp:coreProperties>
</file>