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«Недоросль» Д. И. Фонвизина: фрагменты комедии о воспитании и нравах
</a:t>
            </a:r>
            <a:pPr algn="l" indent="0" marL="0">
              <a:lnSpc>
                <a:spcPct val="100000"/>
              </a:lnSpc>
              <a:buNone/>
            </a:pPr>
            <a:r>
              <a:rPr lang="en-US" sz="17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1782 года показывает, как семья влияет на характер, честь и ответственность поступков.
</a:t>
            </a:r>
            <a:endParaRPr lang="en-US" sz="373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 Фонвизин и время создания «Недоросля»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писал при Екатерине II, когда в России рос интерес к образованию. В XVIII веке «недоросль» означал дворянина без нужного воспитания и готовности к службе. Комедия спорит с невежеством и жестокостью праздной жизни.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называется «Недоросль»
</a:t>
            </a:r>
            <a:endParaRPr lang="en-US" sz="2767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связано с Митрофаном Простаковым: он не хочет учиться и фактически отказывается взрослеть — ни умом, ни поведением. Его привычки и взгляды становятся главным знаком беды в доме.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сталкиваются два «мира»: дом Простаковых, где ценят выгоду, силу и произвол, и пространство честных людей, где важны разум, долг и воспитание. Конфликт видно уже в первых сценах.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имя помогает сразу понять смысл спора: проблема не только в одном ленивом ученике, а в том, как устроены отношения в семье и чему там учат вместо настоящих знаний и чести.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Простаковых как пример беспорядка и жестокости
</a:t>
            </a:r>
            <a:endParaRPr lang="en-US" sz="2343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вместо уважения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0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Помещичий дом в пьесе работает как «свой закон»: хозяева распоряжаются людьми по желанию. Простакова разговаривает грубо, унижает слуг и крестьян, а разговоры звучат как приказ. Даже тишина там кажется напряжённой, как перед конфликтом.
</a:t>
            </a:r>
            <a:endParaRPr lang="en-US" sz="1176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в семье и решение «с головы»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Простаков почти не имеет самостоятельного мнения: он соглашается с тем, что диктует жена, и потому не защищает ни семью, ни собственную правоту. Внешний порядок держится на страхе и привычке спорить силой, а не аргументом.
</a:t>
            </a:r>
            <a:endParaRPr lang="en-US" sz="1058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мир, где простое становится нормой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помещичьего дома превращает невежество в правило: вместо воспитания — привычка командовать, вместо нравственных ориентиров — расчёт. Показательно, что герои не замечают жестокости, потому что живут внутри неё как внутри нормы.
</a:t>
            </a:r>
            <a:endParaRPr lang="en-US" sz="10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020" y="1592400"/>
            <a:ext cx="3471810" cy="30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персонажей помогает увидеть, какие качества автор считает ценными, а какие разрушают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строится на контрасте: жадность и безответственность сталкиваются с честностью, воспитанием и законом как защитой достоинства.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комедии Д. И. Фонвизина «Недоросль» (по образам героев)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«Недоросля» и их значение
</a:t>
            </a:r>
            <a:endParaRPr lang="en-US" sz="231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Митрофан в сценах пьесы: образ ленивого и капризного ученика
</a:t>
            </a:r>
            <a:endParaRPr lang="en-US" sz="2054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Митрофан старается не тратить усилий: учёбу он воспринимает как наказание и уклоняется от любой работы. Даже простые задачи становятся для него поводом спорить и тянуть время.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речи заметно, что он повторяет слова, не понимая смысла. Отсюда и путаница в рассуждениях: знания не складываются в мысль, а остаются набором фраз.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у Митрофана зависит от сиюминутного удобства: он думает прежде всего об еде, покое и удовольствиях. Поэтому любая серьёзная тема мгновенно превращается для него в каприз.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«Не хочу учиться, хочу жениться» подчёркивает главную проблему образа: духовная пустота ведёт к безответственности и нежеланию отвечать за выбор.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5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Простакова в ключевых сценах: власть без совести
</a:t>
            </a:r>
            <a:endParaRPr lang="en-US" sz="2557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Простакова уверена, что может унижать тех, кто слабее, и распоряжаться людьми почти как вещами. Её дом держится на приказах, а не на взаимном уважении и правилах.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она уделяет выгоде семьи: наследство Софьи становится для неё целью, а не поводом действовать честно. Ради собственных интересов Простакова готова давить и управлять чужой судьбой.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речи постоянно звучат крики, угрозы и грубые слова. Это показывает не только дурные манеры, но и жестокость характера: сила без доброты быстро превращается в произвол.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вокруг Софьи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событий, связанная с письмом, браком, правами наследства и вмешательством закона.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487" y="1239180"/>
            <a:ext cx="185602" cy="212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9790" y="2792871"/>
            <a:ext cx="185602" cy="2121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8890" y="1239180"/>
            <a:ext cx="185602" cy="21211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Стародум: взгляд на честь, долг и образование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как основа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Стародум связывает ценность человека с честностью и воспитанием. Для него порядочность — не украшение речи, а то, что направляет поступки в любой ситуации.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и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подчёркивает верность долгу и необходимость учиться: знания помогают понимать разумные правила жизни. Без образования честь превращается в пустые слова.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без нравственности бесполезно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Стародум противопоставляет мудрость жадности: деньги сами по себе не делают человека лучше. Главное — нравственные качества и готовность отвечать за выбор.
</a:t>
            </a:r>
            <a:endParaRPr lang="en-US" sz="13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ценностей героев комедии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нужен не ради спора «кто громче», а чтобы показать: воспитание формирует характер и определяет, какой путь выберет человек.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нравственные ориентиры слабы, поступки становятся разрушительными. Когда действует честь и закон, достоинство сохраняется даже в конфликте.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смысловым противопоставлениям образов в комедии Д. И. Фонвизина «Недоросль» (XVIII век).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Правдин приезжает в дом Простаковых, чтобы навести порядок и не дать произволу стать правилом. Он действует не криком и угрозами, а опирается на закон, здравый смысл и необходимость ответственности.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комедии Правдин связан с идеей государственного порядка: личная жестокость не должна отменять общие нормы. Благодаря его позициям видно, что справедливость способна сдерживать зло и возвращать людям права.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Правдин как образ закона и справедливости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 как образ разумной и достойной героини
</a:t>
            </a:r>
            <a:endParaRPr lang="en-US" sz="2748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 воспитана иначе, чем Простаковы: она спокойна, вежлива и умеет рассуждать. Её поведение показывает, что ум и добрые манеры — это не украшение, а основа внутренней устойчивости.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грубости Софья выбирает уважительный тон и сохраняет достоинство, даже когда вокруг звучат угрозы. Она не стремится «победить силой», а старается действовать правильно и по совести.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Софью Фонвизин рисует образ образованной молодой девушки, которая не зависит от чужой жестокости. Её нравственная чистота и самостоятельность помогают увидеть, какой характер делает человека сильным.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004683"/>
            <a:ext cx="4336500" cy="29143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пьесы и какие темы они раскрывают
</a:t>
            </a:r>
            <a:endParaRPr lang="en-US" sz="2726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основные группы сцен и соответствующие им темы, которые помогают понять общий замысел комедии.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построена так, что каждый тип сцен раскрывает отдельную грань одной проблемы: как невоспитанность и жадность сталкиваются с честью, законом и нравственной ответственностью.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комедии Д. И. Фонвизина «Недоросль» (1782), структурирование по сюжетным линиям.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738" y="1925990"/>
            <a:ext cx="334200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1713" y="1925990"/>
            <a:ext cx="334200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1038" y="1940423"/>
            <a:ext cx="343500" cy="305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29663" y="1925990"/>
            <a:ext cx="334200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в «Недоросле»: смешное и поучительное
</a:t>
            </a:r>
            <a:endParaRPr lang="en-US" sz="2691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Нелепые рассуждения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нередко говорят о серьёзных вещах, не понимая смысла: их выводы звучат странно, а логика ломается. Из этого рождается комизм, который подталкивает думать о причинах ошибок.
</a:t>
            </a:r>
            <a:endParaRPr lang="en-US" sz="1443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Грубые слова и крики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Словесная грубость превращается в способ «властвовать», но смешнее всего то, что за шумом нет разума. Комедия показывает: грубость без воспитания разрушает отношения и унижает людей.
</a:t>
            </a:r>
            <a:endParaRPr lang="en-US" sz="1443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речи и в учебных понятиях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Митрофан повторяет слова без понимания, становится видно, что учёба превращена в формальность. Смех возникает из несоответствия между названием «знание» и реальным отсутствием смысла.
</a:t>
            </a:r>
            <a:endParaRPr lang="en-US" sz="1323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Странные поступки без понимания долга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Митрофан и окружающие выбирают выгоду вместо ответственности: это выглядит нелепо и тревожно. Смех здесь помогает увидеть опасность духовной пустоты и самодурства.
</a:t>
            </a:r>
            <a:endParaRPr lang="en-US" sz="14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пороки высмеивает Фонвизин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«количество реплик», а нравственные акценты: пороки сильнее всего проявляются в поведении Простаковой, Митрофана и Скотинина.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«пороки — идеалы» подводит к главной мысли: воспитание и закон ограничивают зло, а невежество делает человека опасным для окружающих.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— качественная категоризация по тексту комедии «Недоросль» (1782); шкала условная, для наглядности.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фрагменты пьесы раскрывают характеры героев
</a:t>
            </a:r>
            <a:endParaRPr lang="en-US" sz="2491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Митрофана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учёбы показывают, что Митрофан не пытается понять и освоить материал. Его ответы пусты и зависят от настроения, поэтому становится очевидна его духовная леность.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о браке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женитьбе высвечивает расчёт: интерес к Софье связывается с деньгами и выгодой. Так проявляются корыстные черты Скотинина и Митрофана.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споры Простаковых
</a:t>
            </a:r>
            <a:pPr algn="ctr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конфликтов раскрываются привычки власти в доме. Простакова командует и унижает, а Простаков проявляет слабость и неспособность остановить несправедливость.
</a:t>
            </a:r>
            <a:endParaRPr lang="en-US" sz="1263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со Стародумом и Правдиным
</a:t>
            </a:r>
            <a:pPr algn="ctr" indent="0" marL="0">
              <a:lnSpc>
                <a:spcPct val="100000"/>
              </a:lnSpc>
              <a:buNone/>
            </a:pPr>
            <a:r>
              <a:rPr lang="en-US" sz="5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 носителями идей чести и закона подчёркивают смысл справедливости. На их фоне Софья особенно заметна: она сохраняет спокойствие, достоинство и нравственную чистоту.
</a:t>
            </a:r>
            <a:endParaRPr lang="en-US" sz="124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отражает время, когда помещики обладали большой властью над крестьянами и могли обращаться с ними жестоко. В таких условиях Простакова ощущает себя безнаказанной, потому что последствия её поступков часто откладывались.
</a:t>
            </a:r>
            <a:endParaRPr lang="en-US" sz="1481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критикует не только отдельную семью, но и общественный порядок, где происхождение и богатство нередко важнее ума и нравственности. Такой фон помогает понять, почему конфликт в пьесе воспринимался особенно остро.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фон: крепостная Россия XVIII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200+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остаётся актуальным, потому что в нём показаны типичные человеческие слабости, которые меняются медленнее, чем внешняя жизнь.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сохраняет узнаваемость уже более 200 лет: упрямое нежелание учиться, зависимость от чужой воли и споры ради выгоды встречаются и сегодня.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Комедийный текст Д. И. Фонвизина «Недоросль» (1782) — показатель длительной читательской и школьной востребованности во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980967"/>
            <a:ext cx="4022400" cy="22300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ключевые выводы, которые складываются из разных сцен и разных линий пьесы.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персонажи служат примерами: безответственная власть и отсутствие знаний ведут к разрушению, а закон, честь и воспитание помогают восстановить справедливость.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вывод по фрагментам сюжета комедии «Недоросль» (1782), без количественных подсчётов.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фрагментам комедии
</a:t>
            </a:r>
            <a:endParaRPr lang="en-US" sz="272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«Недоросля»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Фонвизина обличает невежество, самодурство и бесчеловечность в семье и обществе. Через Митрофана, Простакову, Софью, Стародума и Правдина показано: ценность человека определяется воспитанием, разумом и нравственным выбором.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2026-05-15T06:43:01Z</dcterms:created>
  <dcterms:modified xsi:type="dcterms:W3CDTF">2026-05-15T06:43:01Z</dcterms:modified>
</cp:coreProperties>
</file>