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России богаты живыми организмами: от водорослей до морских млекопитающих.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моря: растительный и животный мир России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морские экосистемы разных морей не одинаковы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лёд и меньшее освещение меняют состав жизни. В мелководьях больше растений, а глубже свет заканчивается — условия становятся строгими. Солёность, течение и речной приток тоже «задают правила» для растений и животных.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морских растений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«строитель» растительного мира морей — водоросли: бурые, красные и зелёные. Они растут на камнях, песке или в толще воды и формируют основу местных пищевых цепей.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водоросли, например ламинария и фукус, чаще встречаются в холодных и умеренных морях. Зелёные водоросли (вроде ульвы) нередко выбирают мелководья, где свет нужен им особенно сильно.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 заметны ближе к берегу. Водоросли выделяют кислород, дают укрытие малькам и поддерживают жизнь множества морских видов — от мелких беспозвоночных до рыб.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— подводные «леса» морей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ламинария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прикрепляется к каменистому дну и образует густые заросли в прибрежной зоне. Её крупные слоевища могут достигать нескольких метров и превращают дно в настоящий «коридор» для жизни.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она нужна природе и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зарослей находят убежище морские ежи, крабы, моллюски и молодь рыб. Ламинарию часто называют «морской капустой»: её используют в пищу и в медицинских целях, потому что растение богато полезными веществами.
</a:t>
            </a:r>
            <a:endParaRPr lang="en-US" sz="10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морских видов больше всего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моря по-разному «поддерживают» жизнь: больше света и подходящих условий — выше разнообразие организмов.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объясняется сочетанием температуры, глубины, солёности и обмена вод с океаном: одни моря дают больше возможностей для видов.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Справочное учебное сравнение по качественным уровням; точные количественные показатели в источниках не приведены.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898076"/>
            <a:ext cx="4873500" cy="1619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обитатели морей России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организмов и их роль показывают, как условия среды определяют, кто где живёт.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правило, каждый вид связан с определённой глубиной, температурой и типом дна, поэтому состав сообщества отличается от моря к морю.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из учебных описаний морских экосистем России (без привязки к конкретным измерениям).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702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8700" y="1845400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— начало морской пищевой цепи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— микроскопические водоросли в верхнем, освещённом слое воды. На свету они создают органические вещества, которые затем используют другие морские организмы.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Зоопланктон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Зоопланктон питается фитопланктоном и сам становится пищей для рыб. Так энергия и вещества переходят на следующий уровень, поддерживая рост и развитие множества видов.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«цветение»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 северных морях начинается массовое «цветение» планктона. Больше пищи получают рыбы, а также многие морские животные, зависящие от богатой кормовой базы.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Цепь питания в море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минеральные вещества обеспечивают старт продуктивности, а снижение планктона затрагивает все уровни.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Треска и сельдь — важные промысловые рыбы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Сельдь образует большие косяки и нередко мигрирует на расстояния, чтобы найти корм. Эти рыбы важны для рыболовства и одновременно служат пищей морским птицам, тюленям и китам.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Треска живёт в холодных морях и часто держится у дна. Её пища — ракообразные и мелкая рыба, поэтому она заметно зависит от того, что происходит в донных сообществах.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млекопитающие российских морей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морях России встречаются белухи, нерпы, тюлени, моржи, косатки и другие млекопитающие. Их объединяет то, что они дышат воздухом и потому регулярно поднимаются на поверхность.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слой жира защищает таких животных от холода, а хорошо развитые слух и обоняние помогают находить пищу. Эти чувства также важны для ориентации в воде.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занимают верхние звенья пищевых цепей: они управляют «распределением» энергии в экосистеме. Поэтому изменения в кормовой базе планктона и рыбы отражаются и на них.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организмов по зонам моря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ярусе по-разному работают свет, кислород и доступная пища. Поэтому одни организмы держатся у поверхности, другие — в толще воды, третьи — на грунте.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Ярусное распределение показывает, что море «делится» на экологические зоны. Организмы подбирают среду так, чтобы выживать и питаться при подходящих условиях.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обобщающая схема по школьным курсам биологии и экологии морей; без числовых измерений.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птицы у берегов России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Чайки, кайры, гаги, тупики и бакланы гнездятся на скалах, островах и труднодоступных побережьях, где меньше наземных врагов. Часто птицы выбирают места, защищающие яйца и птенцов.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морских птиц в основном связан с морскими животными: рыбой, моллюсками, ракообразными и иногда мелкими беспозвоночными. Это помогает им быстро кормить птенцов.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колонии формируются там, где есть регулярная добыча и безопасные участки для вывода потомства. Рядом с кормными зонами птицам легче находить пищу для себя и птенцов.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море становится «богаче» планктоном и мальками, кормовая база птиц растёт. Поэтому в удачные сезоны активность колоний заметно повышается и число слётов птенцов увеличивается.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7502" y="914638"/>
            <a:ext cx="6929045" cy="26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охраняемые виды морей России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встречаются редкие морские животные и почему их охраняют: главные угрозы связаны с условиями воды, кормовой базой и беспокойством человека.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охраняют по разным причинам, но угрозы часто пересекаются: качество воды, доступность пищи и влияние человека. Охрана должна защищать не только животных, но и их места кормёжки.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об охраняемых видах по российским природоохранным материалам и справочным сведениям природоохранных организаций (обобщение).
</a:t>
            </a:r>
            <a:endParaRPr lang="en-US" sz="5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355119"/>
            <a:ext cx="9144000" cy="2786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жизнь моря по сезонам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лето: рост кормовой базы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летом усиливается развитие планктона, поэтому в море становится больше пищи для зоопланктона и мальков. Обычно растёт активность многих морских птиц, а у рыб появляется больше молоди.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991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зима: перемещения и «экономия»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часть животных начинает миграции, чтобы найти подходящие условия и корм. В северных морях возрастает значение запасов пищи на зиму, а зимой лёд ограничивает движение воды и доступ организмов к поверхности.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влияет на морскую природу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цепочки последствий: ухудшение среды, сокращение численности и нарушение связей в пищевых цепях.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16606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3125" y="3427866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5925" y="1598054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5725" y="3161517"/>
            <a:ext cx="198300" cy="1762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заповедники и охрана природы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или ограничение добычи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охраняемых морских участках ограничивают добычу ресурсов. Это уменьшает нагрузку на популяции и помогает видам проходить жизненные циклы — от размножения до роста молоди.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биоразнообразия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сохраняются устойчивые условия, поднимается «качество» экосистемы: растёт разнообразие кормов и возрастает шанс выжить молоди. Это поддерживает и птиц, и морских млекопитающих.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шумового воздействия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местах ограничивают шумное судоходство и другие факторы беспокойства. Меньше нарушаются лежбища и гнездовые колонии, а животным проще находить корм.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мест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сохраняет побережья, подводные участки и донные местообитания. Благодаря этому удерживаются условия для водорослей, моллюсков и других обитателей грунта.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морей для человека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дают пищевые ресурсы и поддерживают хозяйственную деятельность прибрежных городов. Кроме того, они связывают районы страны морскими путями и служат основой для туризма и исследований.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направлений показывает, что море — не только «природа», но и часть экономики и культуры. Поэтому охрана экосистем напрямую защищает интересы людей.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представление категорий по учебно-справочным материалам о прибрежном хозяйстве; без статистического процента.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особенности морских обитателей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медуз нет твёрдого скелета, поэтому их тело очень гибкое и почти полностью состоит из воды. Благодаря этому они могут менять форму и двигаться в толще воды, «течением» и сокращениями.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морских ежей есть иглы и прочный известковый панцирь. Такой защитный «каркас» помогает им удерживаться на грунте и защищаться от хищников, даже если вокруг сильные волны.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Крабы имеют твёрдый наружный скелет — панцирь, который защищает тело и служит опорой для конечностей. По мере роста краб линяет, чтобы заменить старый «внешний покров» новым.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 умеют быстро менять окраску, маскируясь среди водорослей и камней. А донные водоросли при подходящих условиях образуют густые заросли, где прячутся мелкие животные.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наблюдать на морском берегу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«Полянка» водорослей после прилива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влажных участках берега часто остаются водоросли, словно морская трава. Смотри на их длину и цвет: зелёные, бурые и даже тёмные оттенки подсказывают, какие виды жили рядом. После волн некоторые растения можно заметить ещё живыми, прикреплёнными к камням.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крабов и «узоры» пены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песке и мелководье нередко видно, как крабы проходили по береговой линии: мелкие бороздки и ямки создают заметный рисунок. Рядом лежат кусочки морской пены — след того, что волны перемешивали воду и органические частицы. Иногда под ними прячутся мелкие беспозвоночные.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Ракушки, камни и скрытые обитатели мелководья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оглядеться у уреза воды, можно найти ракушки и камни с обрастаниями водорослей. Даже на небольшой глубине волны приносят выброшенных течением морских жителей, которые хорошо видны во время отлива. Это наглядно показывает, как разнообразна жизнь у берега.
</a:t>
            </a:r>
            <a:endParaRPr lang="en-US" sz="104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моря — природное богатство России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России образуют сложные экосистемы, где растения, животные и человек связаны между собой. Сохранение морей важно для рыбных запасов, редких видов, прибрежных районов и будущего природного наследия страны.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2026-05-11T18:06:59Z</dcterms:created>
  <dcterms:modified xsi:type="dcterms:W3CDTF">2026-05-11T18:06:59Z</dcterms:modified>
</cp:coreProperties>
</file>