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рядом каждый день — в песнях, играх, праздниках и сказках.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с древности: в труде, игре, на празднике и во время отдыха. Она помогает замечать звуки вокруг, развивает слух и умеет передавать настроение, характер и образ без слов.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слушают и поют музыку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звуков, которые упорядочены по ритму, высоте и длительности. Благодаря этому они складываются не в шум, а в осмысленное произведение.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элементы музыки — мелодия, ритм, темп и динамика. Мелодия обычно запоминается первой, потому что она звучит как главная «речь» произведения.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музыка движется: быстро, умеренно или медленно. Динамика помогает понять, звучит ли она тихо, громко или с постепенным усилением.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отличает один звук от другого. По нему легко узнать голос, скрипку, флейту или барабан, даже если они играют одну и ту же мелодию.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как первый инструмент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близкий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сопровождает человека с самого рождения и первым учит музыке. Им поют колыбельные, потешки, считалки и хоровые песни. Даже без инструмента можно создать настоящую мелодию.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умеет быть разным: тихим и ласковым, звонким и праздничным, торжественным или весёлым. Поэтому он легко передаёт настроение и помогает слушателю сразу почувствовать характер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связана со словами и напевной мелодией. Она звучит так, будто музыка сама рассказывает историю или делится чувствами.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узнаётся по лёгкому движению и гибкому ритму. Такая музыка словно приглашает шагать, кружиться или просто тихонько притопывать в такт.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имеет чёткий, ровный ритм и помогает идти строем. Он звучит собранно и уверенно, будто шаги стали музыкальными.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танец, марш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оркестра делятся на струнные, духовые, ударные и клавишные. К каждой группе относятся знакомые детям инструменты: скрипка, флейта, барабан, пианино и другие.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звучат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тембр — особый звук. Поэтому одна и та же мелодия на скрипке звучит мягко, на трубе — ярко, а на барабане — ритмично и твёрдо.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оркестра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 нотный стан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появился звук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сначала пели и играли на слух, запоминая мелодии на память. Так музыка жила только в исполнении.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стали записывать мелодии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произведение, придумали особые знаки — ноты. С их помощью музыку можно было передавать другим людям.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из пяти линий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записывают на нотном стане. Пять линий помогают показать, какой звук высокий, а какой низкий.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сохраняется надолго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позволяет исполнять одно и то же произведение снова через много лет. Так музыка не исчезает и продолжает звучать.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156" y="1162275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можно услышать и увидеть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такт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 хорошо показывает ритм. Марш, прогулка или строевая ходьба помогают почувствовать, как музыка движется уверенно и спокойно.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ладошами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легко повторять всем вместе. Они помогают не сбиваться и делают ритм заметным даже в самой простой песне.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встречаются разные длительности. Короткие и длинные звуки чередуются, как будто музыка делает маленькие шаги и большие шаги.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припева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припев помогает удерживать ритм и запоминать песню. Когда он возвращается, слушателю хочется подпевать почти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весёлая, она часто звучит быстрее и ярче. Хочется улыбнуться, подпевать и даже постучать каблуками, хотя это и не всегда разрешают на уроке.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 задумчивая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звучит мягко и ровно, словно вечерний свет за окном. Она помогает успокоиться, послушать себя и представить тихий, добрый пейзаж.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одном произведении настроение меняется несколько раз. Сначала музыка может быть тихой, потом тревожной, а затем снова светлой, как маленькая сказка без слов.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настроение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рассказывает о жизни народа, его труде, праздниках и обычаях. В ней часто слышны простая мелодия, повторения и ясный, запоминающийся ритм.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бывают хороводные, игровые, лирические и обрядовые. Каждая из них связана с определённым событием: игрой, праздником, обрядом или тихим душевным настроением.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понятны колыбельные и весенние заклички. Такие песни легко напевать, потому что их мелодии просты и близки по звучанию к живой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народная песня звучит особенно ярко. Она объединяет людей, помогает петь вместе и делает веселье ещё дружнее — почти как музыкальный хоровод.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их музыкальные истории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замысел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мелодию, ритм и настроение будущего произведения. Иногда его вдохновляют природа, игры, сказки и знакомые детям образы.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музыку исполняют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оживляет нотный текст голосом или инструментом. Одну и ту же пьесу скрипка, флейта или хор могут передать по-разному.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музыка начинает рассказывать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Петра Чайковского, Сергея Прокофьева, Дмитрия Кабалевского и других композиторов слышны картины, характеры и события без единого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в школе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 слышать не только себя, но и соседей по партии. Когда дети поют вместе, мелодия становится ровной, а слова звучат отчётливо и дружно.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хор учит держать общий темп, правильно дышать и точно произносить текст. А ещё он помогает чувствовать себя частью команды — почти как маленький музыкальный экипаж.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2776955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радостных праздниках звучат бодрые песни, танцевальные мелодии и звонкие инструменты. Такая музыка сразу поднимает настроение и зовёт присоединиться к общему веселью.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торжества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линейках и концертах музыка помогает сделать момент собранным и торжественным. Маршевые ритмы и знакомые мелодии создают ощущение важности события.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музыка соединяет песни, игры и хороводы. Она хранит обычай, делает его живым и понятным даже самым маленьким слушателям.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праздниках и традициях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вошёл в сказку?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зазвучать короткой мелодии — и мы уже узнаём героя. У доброго персонажа она мягкая и светлая, у смешного — подпрыгивающая, а у смелого — уверенная и яркая. Музыка будто надевает на героя невидимую шляпу.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оркестр рисует чудо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спектакле или мультфильме музыка помогает увидеть лес, замок, море и волшебный предмет. Один мотив может повторяться несколько раз, и ребёнок легко запоминает его, как любимую дорожку к сказке. Так звук становится частью картинки.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запоминающейся темы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мелодия с ясным ритмом быстро остаётся в памяти. Если она возвращается в нужный момент, история сразу становится узнаваемой и чуть более волшебной. Поэтому музыку в сказках любят даже те, кто иногда путает героев.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сказок и мультфильмов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послушать произведение целиком и определить, какое у него настроение. Потом полезно заметить, звучит ли музыка быстро или медленно, громко или тихо, спокойно или взволнованно.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угадать, какие инструменты или голоса слышны вначале, в середине и в конце. Это помогает понять, как композитор строит музыкальный рассказ, словно из звуковых предложений.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хорошо вспомнить главную мелодию и ответить себе, что особенно запомнилось. Так слушание становится настоящим открытием, а не просто фоном для мечтаний у окна.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11879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задаёт шаг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помогает идти ровно, чётко и уверенно. Под такой ритм легко выровнять шаг и не сбиться в строю.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5625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показывает характер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приглашает к лёгким, плавным или быстрым движениям. Руки, шаги и повороты помогают передать настроение мелодии.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37100" y="2483000"/>
            <a:ext cx="20190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видимым
</a:t>
            </a:r>
            <a:pPr algn="ctr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дети хлопают, кружатся и повторяют простые движения вместе с музыкой. Так ритм не только слышится, но и словно рисуется в воздухе.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профессии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музыку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произведение, а исполнитель передаёт его слушателям голосом или на инструменте. Без них музыка не могла бы появиться и зазвучать по-настоящему.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ей звучать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объединяет хор или оркестр, звукорежиссёр следит за чистым звучанием, а учитель музыки помогает детям делать первые шаги. У каждого своя важная работа.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выразить радость, грусть, удивление и волнение. Иногда достаточно одной мелодии, чтобы настроение стало понятным без слов.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музыка нужна человеку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в трудный день и делает праздник ярче. Хорошая песня умеет утешать почти как тёплый плед, только музыкальный.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музыкой развивают слух, память, речь, внимание и чувство ритма. Эти умения пригождаются не только на уроке, но и в обычной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слушать других, работать вместе и замечать красоту вокруг. Для младших школьников это особенно важно, потому что дружба тоже любит стройный ритм.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Дома, в школе, в кино и в наушниках музыка встречается почти на каждом шагу. Она звучит в песнях, заставках, играх и даже в обычном звонке телефона.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Мы слышим много звуков, но музыка превращает их в выразительную историю. Поэтому она легко остаётся в памяти и часто сопровождает нас очень долго.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каждый день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звуки, чувства и мысли в одно целое. Она помогает учиться, дружить, мечтать и каждый день замечать вокруг себя немного больше света и красоты.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остаётся в сердце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2026-05-24T21:35:23Z</dcterms:created>
  <dcterms:modified xsi:type="dcterms:W3CDTF">2026-05-24T21:35:23Z</dcterms:modified>
</cp:coreProperties>
</file>