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Богатства природы влияют на экономику, города и жизнь людей.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Природно-ресурсный капитал России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огромна по площади, поэтому ресурсы размещены очень неравномерно. Одни районы богаты нефтью, газом и лесом, другие сильнее зависят от завоза сырья, климата и расстояний.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 география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13" y="265145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525" y="3671175"/>
            <a:ext cx="24255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694200"/>
            <a:ext cx="316800" cy="31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45605"/>
            <a:ext cx="316800" cy="2534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природно-ресурсный капитал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нефть, газ, уголь, руды и строительное сырьё. Они дают энергию, металлы и материалы для заводов, транспорта, жилья и многих отраслей промышленности.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обеспечивают древесину, бумагу и строительные материалы. Кроме хозяйственной пользы, леса защищают почвы, сохраняют влагу и помогают уменьшать содержание углекислого газа в атмосфере.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подземные воды нужны для питья, работы предприятий, судоходства и гидроэнергетики. При бережном использовании они могут постоянно восполняться природным круговоротом.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 особенно важны для сельского хозяйства. Чернозёмы и другие хорошие почвы помогают выращивать зерно, овощи и кормовые культуры, но требуют защиты от истощения.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 рекреационные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рыба, животный мир, красивые ландшафты, курорты и места отдыха. Они важны для питания людей, туризма, восстановления сил и сохранения природы.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России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ресурсов России и их значение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где сосредоточены ключевые ресурсы и зачем они нужны стране.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помогают развивать разные отрасли, но их размещение по стране очень неравномерно.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 — главная основа топливного комплекса
</a:t>
            </a:r>
            <a:endParaRPr lang="en-US" sz="3106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природный газ дают стране топливо, обеспечивают отопление домов и работу транспорта, а также служат важным сырьём для химической промышленности.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сырьё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добыча сосредоточена в Западной Сибири и на Ямале, а также в Поволжье, Тимано-Печорской области и на арктическом шельфе.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добычи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ресурсы дают значительную часть экспортных доходов и делают энергетику страны более устойчивой, потому что их можно использовать в самых разных сферах хозяйства.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месторождения находятся в суровых природных условиях, где добыча требует дорогой техники, надёжной инфраструктуры и внимательного отношения к окружающей среде.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освоения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 особенно заметны в хозяйстве, потому что они дают энергию и формируют крупные потоки перевозок.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влияние оказывают нефть и газ, а руды и металлы занимают следующую ступень по значимости.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оценка по материалам школьной географии России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сильнее всего влияют на экономику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руды и редкие металлы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металлургии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 Урала и Сибири стали основой производства стали, а медь, никель и алюминий укрепили машиностроение, электротехнику и транспорт.
</a:t>
            </a:r>
            <a:endParaRPr lang="en-US" sz="1753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месторождения находятся далеко от центров потребления, поэтому добычу осложняют холод, вечная мерзлота, большие расстояния и высокая стоимость перевозок.
</a:t>
            </a:r>
            <a:endParaRPr lang="en-US" sz="1714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крупных бассейнов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 стал главным угольным районом страны: здесь сосредоточены большие запасы угля, вокруг которых выросли шахты, карьеры и промышленные города.
</a:t>
            </a:r>
            <a:endParaRPr lang="en-US" sz="17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капитал России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лесные массивы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огромными лесными площадями, особенно в зоне тайги. Эти территории играют важную роль не только в хозяйстве, но и в поддержании природного равновесия.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охраны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вырубка идёт слишком быстро, лес не успевает восстанавливаться. Поэтому важны посадка новых деревьев, охрана от пожаров и бережное лесопользование.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очищают воздух, удерживают влагу и защищают почвы от разрушения. Кроме того, они поглощают углекислый газ и помогают смягчать климатические изменения.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бумагу и строительные материалы. Они также служат сырьём для разных отраслей промышленности, включая целлюлозно-бумажную и мебельную.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ресурсов влияет на специализацию регионов и направление крупных транспортных потоков страны.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концентрация ресурсов заметна в Западной Сибири; Урал и Восточная Сибирь выделяются рудными районами.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России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главные природные ресурсы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7806" y="2436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40875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России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в домах, школах и больницах. Без надёжных источников пресной воды невозможно нормальное развитие городов и сёл.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Питьевое водоснабжение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помогают вырабатывать электроэнергию и перевозить грузы. Поэтому водные ресурсы связаны не только с природой, но и с экономикой страны.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транспорт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Волга, Обь, Енисей, Лена и Амур образуют основу речной сети страны. Они служат для судоходства, водоснабжения и работы гидроэлектростанций.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известен как самое глубокое озеро мира и содержит огромный запас незамёрзшей пресной воды. Его экосистема особенно уязвима и требует охраны.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 число стран с очень крупными запасами пресной воды. Это важно для жизни людей, промышленности и сельского хозяйства во многих регионах.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запасы воды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75968"/>
            <a:ext cx="5955300" cy="23120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России; обобщение по видам природных ресурсов
</a:t>
            </a:r>
            <a:endParaRPr lang="en-US" sz="1141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ресурсы, их использование и проблемы
</a:t>
            </a:r>
            <a:endParaRPr lang="en-US" sz="3156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ресурсы особенно важны для хозяйства России и с какими экологическими трудностями связано их освоение.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ресурс даёт экономическую выгоду, но при неразумном использовании вызывает экологические риски и требует охраны.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природный ресурс превращается в экономическую пользу
</a:t>
            </a:r>
            <a:endParaRPr lang="en-US" sz="2797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сырья от обнаружения месторождения до получения дохода и рабочих мест.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размещение населения и хозяйства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города часто возникают рядом с месторождениями, потому что добычу и переработку проще организовать на месте. Это особенно заметно на Урале и в Сибири.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сырьё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железными дорогами, портами и крупными трассами предприятия работают эффективнее. Хорошая связь с потребителями снижает затраты на перевозку тяжёлого сырья и готовой продукции.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освоение ресурсов усложняют холод, вечная мерзлота и короткий строительный сезон. Поэтому здесь особенно важны техника, надёжная инфраструктура и большие вложения.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ограничения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больше рабочих мест и транспорта, там охотнее селятся люди. Но в удалённых районах население распределено редко, потому что условия жизни и работы намного труднее.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людей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обычно связан с топливной добычей и крупной промышленностью, а также с недостаточным контролем за восстановлением нарушенных территорий.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высоки почти по всем направлениям, поэтому добыча ресурсов должна сопровождаться жёсткими природоохранными мерами.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России; схематическое сравнение основных экологических рисков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освоения ресурсов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24925" y="1372261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1524925" y="1685711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уменьшать лишнее потребление воды, энергии и сырья. Если использовать ресурсы аккуратно, нагрузка на природу снижается уже на бытовом уровне и в промышленности.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1524925" y="2376180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1524925" y="268963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 переработка бумаги, металла, пластика и стекла помогают возвращать материалы в хозяйство. Это уменьшает количество мусора и сокращает потребность в новой добыче.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1524925" y="338009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технологии
</a:t>
            </a:r>
            <a:endParaRPr lang="en-US" sz="1400" dirty="0"/>
          </a:p>
        </p:txBody>
      </p:sp>
      <p:sp>
        <p:nvSpPr>
          <p:cNvPr id="20" name="Text 7"/>
          <p:cNvSpPr txBox="1"/>
          <p:nvPr/>
        </p:nvSpPr>
        <p:spPr>
          <a:xfrm>
            <a:off x="1524925" y="369354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сооружения, точная добыча и современное оборудование уменьшают загрязнение воздуха, воды и почв. Такие технологии позволяют получать нужную продукцию с меньшим ущербом для природы.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524925" y="438401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endParaRPr lang="en-US" sz="1400" dirty="0"/>
          </a:p>
        </p:txBody>
      </p:sp>
      <p:sp>
        <p:nvSpPr>
          <p:cNvPr id="22" name="Text 9"/>
          <p:cNvSpPr txBox="1"/>
          <p:nvPr/>
        </p:nvSpPr>
        <p:spPr>
          <a:xfrm>
            <a:off x="1524925" y="469746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лесов, добычи полезных ископаемых и строительства необходимо восстанавливать нарушенные участки. Лесовосстановление и рекультивация помогают вернуть территории к жизни.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1524925" y="5387938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ресурсный запас
</a:t>
            </a:r>
            <a:endParaRPr lang="en-US" sz="1400" dirty="0"/>
          </a:p>
        </p:txBody>
      </p:sp>
      <p:sp>
        <p:nvSpPr>
          <p:cNvPr id="24" name="Text 11"/>
          <p:cNvSpPr txBox="1"/>
          <p:nvPr/>
        </p:nvSpPr>
        <p:spPr>
          <a:xfrm>
            <a:off x="1524925" y="5701388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подход делает ресурсы доступнее для будущих поколений. Он помогает сочетать развитие экономики с заботой о природе и повышает качество жизни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заповеднике тайга остаётся почти нетронутой: здесь сохраняются старые ели, кедры и мхи, которые трудно встретить в обычном лесу. Именно такие территории помогают учёным наблюдать природу без вмешательства человека и защищают редкие виды от исчезновения.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нельзя заменить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рядом с большим озером показывает, как важно беречь не только воду, но и всё, что её окружает. Туристы приходят сюда по строгим правилам, а сотрудники следят за чистотой берегов, чтобы сохранить уникальный ландшафт.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под охраной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заказнике охраняют места, где живут редкие звери и птицы. Здесь нельзя нарушать тишину и разрушать среду обитания, поэтому животные могут спокойно размножаться. Такие территории особенно важны для сохранения биоразнообразия России.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редких животных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заповедной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13" y="163172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13" y="265145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525" y="3671175"/>
            <a:ext cx="24255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0632" y="4690900"/>
            <a:ext cx="222338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31525"/>
            <a:ext cx="316800" cy="281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Природно-ресурсный капитал в повседневной жизни школьника
</a:t>
            </a:r>
            <a:endParaRPr lang="en-US" sz="2653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зарядка телефона и работа бытовых приборов зависят от топлива, воды или других источников энергии. За обычной лампочкой стоит целая цепочка добычи, переработки и доставки.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 квартире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Отопление связано с природным газом, углём, нефтью или гидроэнергией. Когда дома тепло зимой, это означает, что ресурсы были добыты и превращены в энергию.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 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тетради, учебники и упаковка сделаны из древесины и других природных материалов. Бережное обращение с бумагой помогает экономить лесные ресурсы и уменьшать отходы.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 крана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проходит долгий путь от реки, водохранилища или подземного источника до дома. Её нужно очищать, поэтому экономия воды важна для всех.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продукты и одежда тоже связаны с ресурсами: одни нужны для топлива и перевозок, другие — для сельского хозяйства и производства товаров.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помогает увидеть не только богатство ресурсов, но и трудности их освоения в огромной стране с разными природными условиями.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Ресурсное богатство даёт России мощную основу, но его польза зависит от технологий, транспорта и бережного отношения к природе.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России; схематическая оценка сильных сторон и уязвимостей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уязвимости ресурсного богатства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может быть будущее ресурсного капитала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будущем важнее станет не просто добывать сырьё, а перерабатывать его внутри страны. Это создаёт больше рабочих мест и повышает ценность природных ресурсов.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переработка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точнее следить за добычей, перевозкой и состоянием природы. Это помогает уменьшать потери сырья, аварии и загрязнение окружающей среды.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контроль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Солнечная, ветровая и другие возобновляемые источники помогут дополнять традиционные виды топлива. Они особенно полезны там, где добыча и перевозка ресурсов обходятся дорого.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 энергии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электричества, тепла и топлива снижает нагрузку на природу и уменьшает расходы семей и предприятий. Для страны это путь к более устойчивому развитию.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Энергосбережение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России дают стране энергию, сырьё и возможности для развития, но требуют бережного использования, переработки, экономии и защиты природы.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богата ресурсами, но успех зависит от выбора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2026-06-02T19:55:21Z</dcterms:created>
  <dcterms:modified xsi:type="dcterms:W3CDTF">2026-06-02T19:55:21Z</dcterms:modified>
</cp:coreProperties>
</file>