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8288000" cy="10287000"/>
  <p:notesSz cx="10287000" cy="18288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16400" y="1428399"/>
            <a:ext cx="8059200" cy="784670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530375" y="2331350"/>
            <a:ext cx="7529100" cy="502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Прямая и обратная пропорциональности
</a:t>
            </a:r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важные зависимости, которые встречаются в задачах и жизни.
</a:t>
            </a:r>
            <a:endParaRPr lang="en-US" sz="4600" dirty="0"/>
          </a:p>
        </p:txBody>
      </p:sp>
      <p:sp>
        <p:nvSpPr>
          <p:cNvPr id="5" name="Text 1"/>
          <p:cNvSpPr txBox="1"/>
          <p:nvPr/>
        </p:nvSpPr>
        <p:spPr>
          <a:xfrm>
            <a:off x="1530375" y="8050825"/>
            <a:ext cx="7529100" cy="12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8950" y="2235947"/>
            <a:ext cx="8053500" cy="80299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242500" y="9536150"/>
            <a:ext cx="9246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9020150" y="3242100"/>
            <a:ext cx="7925400" cy="55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помогает связывать числа, формулы, таблицы и графики. На ней удобно учиться решать задачи про покупки, движение, работу и расход материалов, то есть применять математику в знакомых жизненных ситуациях.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519350" y="468400"/>
            <a:ext cx="14526600" cy="12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пропорциональности в 6 классе?
</a:t>
            </a:r>
            <a:endParaRPr lang="en-US" sz="5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74600" y="807050"/>
            <a:ext cx="15199800" cy="11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Зависимость величин и таблица значений
</a:t>
            </a:r>
            <a:endParaRPr lang="en-US" sz="4600" dirty="0"/>
          </a:p>
        </p:txBody>
      </p:sp>
      <p:sp>
        <p:nvSpPr>
          <p:cNvPr id="5" name="Text 1"/>
          <p:cNvSpPr txBox="1"/>
          <p:nvPr/>
        </p:nvSpPr>
        <p:spPr>
          <a:xfrm>
            <a:off x="2622300" y="6869750"/>
            <a:ext cx="6046800" cy="26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увидеть связь между величинами, составляют таблицу значений. В ней удобно сравнивать пары чисел и замечать, как меняется зависимость.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2622300" y="3293000"/>
            <a:ext cx="6046800" cy="26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значение одной величины изменяется при изменении другой, её называют зависимой. Обычно такие величины обозначают буквами x и y.
</a:t>
            </a:r>
            <a:endParaRPr lang="en-US" sz="2600" dirty="0"/>
          </a:p>
        </p:txBody>
      </p:sp>
      <p:sp>
        <p:nvSpPr>
          <p:cNvPr id="7" name="Text 3"/>
          <p:cNvSpPr txBox="1"/>
          <p:nvPr/>
        </p:nvSpPr>
        <p:spPr>
          <a:xfrm>
            <a:off x="10637600" y="3293000"/>
            <a:ext cx="6046800" cy="26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отношение или произведение остаётся постоянным, связь относят к пропорциональной. Именно по этому признаку её можно распознать в задаче.
</a:t>
            </a:r>
            <a:endParaRPr lang="en-US" sz="2600" dirty="0"/>
          </a:p>
        </p:txBody>
      </p:sp>
      <p:sp>
        <p:nvSpPr>
          <p:cNvPr id="8" name="Text 4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088950" y="25"/>
            <a:ext cx="9197749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24725" y="2187625"/>
            <a:ext cx="7894800" cy="67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зависимости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Прямая пропорциональность записывается формулой y = kx, где k — коэффициент пропорциональности. Если x увеличивается, то y меняется в том же направлении и в том же отношении.
</a:t>
            </a:r>
            <a:pPr algn="l" indent="0" marL="0">
              <a:lnSpc>
                <a:spcPct val="100000"/>
              </a:lnSpc>
              <a:buNone/>
            </a:pPr>
            <a:r>
              <a:rPr lang="en-US" sz="4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пример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при одинаковой цене одной тетради стоимость покупки зависит от количества тетрадей. Чем больше тетрадей, тем больше сумма, а зависимость сохраняется по одной и той же формуле.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1679325" y="440675"/>
            <a:ext cx="7039800" cy="107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5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Прямая пропорциональность: формула и пример
</a:t>
            </a:r>
            <a:endParaRPr lang="en-US" sz="3657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23448" y="1979215"/>
            <a:ext cx="8287500" cy="664905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372575" y="9023150"/>
            <a:ext cx="6911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20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 формуле y = 3x.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49250" y="2011300"/>
            <a:ext cx="89184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меняются значения при прямой пропорции
</a:t>
            </a:r>
            <a:pPr algn="l" indent="0" marL="0">
              <a:lnSpc>
                <a:spcPct val="150041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такой зависимости удобно заранее вычислять значение для любого нового x по уже известному коэффициенту.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Точки образуют прямую, а разность между соседними значениями y остаётся постоянной.
</a:t>
            </a:r>
            <a:endParaRPr lang="en-US" sz="4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83995" y="2985284"/>
            <a:ext cx="835200" cy="66816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10962" y="2948164"/>
            <a:ext cx="835200" cy="742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97509" y="6638231"/>
            <a:ext cx="808200" cy="808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2650" y="-56980"/>
            <a:ext cx="16622700" cy="16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прямой пропорциональности
</a:t>
            </a:r>
            <a:endParaRPr lang="en-US" sz="4500" dirty="0"/>
          </a:p>
        </p:txBody>
      </p:sp>
      <p:sp>
        <p:nvSpPr>
          <p:cNvPr id="7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984000" y="3993125"/>
            <a:ext cx="79386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Отношение y/x не меняется и всегда равно коэффициенту k. По этому признаку можно проверить, действительно ли зависимость прямая, а не просто похожая на неё.
</a:t>
            </a:r>
            <a:endParaRPr lang="en-US" sz="2500" dirty="0"/>
          </a:p>
        </p:txBody>
      </p:sp>
      <p:sp>
        <p:nvSpPr>
          <p:cNvPr id="9" name="Text 3"/>
          <p:cNvSpPr txBox="1"/>
          <p:nvPr/>
        </p:nvSpPr>
        <p:spPr>
          <a:xfrm>
            <a:off x="2186875" y="2996125"/>
            <a:ext cx="67356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Постоянное отношение
</a:t>
            </a:r>
            <a:endParaRPr lang="en-US" sz="3200" dirty="0"/>
          </a:p>
        </p:txBody>
      </p:sp>
      <p:sp>
        <p:nvSpPr>
          <p:cNvPr id="10" name="Text 4"/>
          <p:cNvSpPr txBox="1"/>
          <p:nvPr/>
        </p:nvSpPr>
        <p:spPr>
          <a:xfrm>
            <a:off x="9710950" y="3993175"/>
            <a:ext cx="79386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x увеличивается в несколько раз, то y увеличивается во столько же раз. Это удобно видеть в таблице значений и при решении текстовых задач.
</a:t>
            </a:r>
            <a:endParaRPr lang="en-US" sz="2500" dirty="0"/>
          </a:p>
        </p:txBody>
      </p:sp>
      <p:sp>
        <p:nvSpPr>
          <p:cNvPr id="11" name="Text 5"/>
          <p:cNvSpPr txBox="1"/>
          <p:nvPr/>
        </p:nvSpPr>
        <p:spPr>
          <a:xfrm>
            <a:off x="11030275" y="2980825"/>
            <a:ext cx="66192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Одинаковое изменение
</a:t>
            </a:r>
            <a:endParaRPr lang="en-US" sz="3200" dirty="0"/>
          </a:p>
        </p:txBody>
      </p:sp>
      <p:sp>
        <p:nvSpPr>
          <p:cNvPr id="12" name="Text 6"/>
          <p:cNvSpPr txBox="1"/>
          <p:nvPr/>
        </p:nvSpPr>
        <p:spPr>
          <a:xfrm>
            <a:off x="984000" y="7758600"/>
            <a:ext cx="79386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x = 0 значение y тоже равно 0. Поэтому график прямой пропорциональности обязательно проходит через начало координат и не смещён в сторону.
</a:t>
            </a:r>
            <a:endParaRPr lang="en-US" sz="2500" dirty="0"/>
          </a:p>
        </p:txBody>
      </p:sp>
      <p:sp>
        <p:nvSpPr>
          <p:cNvPr id="13" name="Text 7"/>
          <p:cNvSpPr txBox="1"/>
          <p:nvPr/>
        </p:nvSpPr>
        <p:spPr>
          <a:xfrm>
            <a:off x="2186875" y="6703775"/>
            <a:ext cx="67356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координат
</a:t>
            </a:r>
            <a:endParaRPr lang="en-US" sz="3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03325" y="4013600"/>
            <a:ext cx="9042900" cy="246020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3325" y="8881500"/>
            <a:ext cx="90429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292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 теме пропорциональности.
</a:t>
            </a:r>
            <a:endParaRPr lang="en-US" sz="1292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82425" y="1918950"/>
            <a:ext cx="80691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прямой пропорциональности
</a:t>
            </a:r>
            <a:pPr algn="l" indent="0" marL="0">
              <a:lnSpc>
                <a:spcPct val="12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показаны ситуации, формулы и величины, которые остаются постоянными.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случаях одна величина изменяется согласованно с другой, поэтому зависимость остаётся прямой.
</a:t>
            </a:r>
            <a:endParaRPr lang="en-US" sz="4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091826" y="0"/>
            <a:ext cx="9191997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24725" y="2059600"/>
            <a:ext cx="7725300" cy="684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Обратная пропорциональность: формула и пример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Обратная пропорциональность задаётся формулой y = k/x, где k — постоянное произведение. Если x становится больше, y уменьшается, а при уменьшении x значение y возрастает.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Такую зависимость можно увидеть в задачах о работе. Чем больше одинаковых исполнителей выполняют одно и то же дело, тем меньше времени требуется каждому на общий результат.
</a:t>
            </a:r>
            <a:endParaRPr lang="en-US" sz="46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23448" y="1979215"/>
            <a:ext cx="8287500" cy="664905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372575" y="9023150"/>
            <a:ext cx="6911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20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 формуле y = 24/x.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49250" y="2011300"/>
            <a:ext cx="89184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меняются значения при обратной пропорции
</a:t>
            </a:r>
            <a:pPr algn="l" indent="0" marL="0">
              <a:lnSpc>
                <a:spcPct val="150041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значение x, тем более плавно уменьшается y; это хорошо видно при сравнении соседних точек.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x·y остаётся равным 24, а график показывает убывание без прямой линии.
</a:t>
            </a:r>
            <a:endParaRPr lang="en-US" sz="4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206500" y="549125"/>
            <a:ext cx="13875000" cy="17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обратной пропорциональности
</a:t>
            </a:r>
            <a:endParaRPr lang="en-US" sz="4600" dirty="0"/>
          </a:p>
        </p:txBody>
      </p:sp>
      <p:sp>
        <p:nvSpPr>
          <p:cNvPr id="6" name="Text 1"/>
          <p:cNvSpPr txBox="1"/>
          <p:nvPr/>
        </p:nvSpPr>
        <p:spPr>
          <a:xfrm>
            <a:off x="1326899" y="6366545"/>
            <a:ext cx="65352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такой зависимости не является прямой. Он имеет вид кривой, поэтому по форме линии можно отличить её от прямой пропорциональности.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1326900" y="2930000"/>
            <a:ext cx="65352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x·y остаётся постоянным и равно k. Это главный признак обратной пропорциональности, по которому можно быстро проверить таблицу значений.
</a:t>
            </a:r>
            <a:endParaRPr lang="en-US" sz="2600" dirty="0"/>
          </a:p>
        </p:txBody>
      </p:sp>
      <p:sp>
        <p:nvSpPr>
          <p:cNvPr id="8" name="Text 3"/>
          <p:cNvSpPr txBox="1"/>
          <p:nvPr/>
        </p:nvSpPr>
        <p:spPr>
          <a:xfrm>
            <a:off x="10101251" y="2930000"/>
            <a:ext cx="63996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одна величина увеличивается в несколько раз, другая уменьшается во столько же раз. Изменение происходит в противоположных направлениях, но с одинаковым множителем.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10101251" y="6366545"/>
            <a:ext cx="63996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Обратная пропорциональность часто встречается в задачах о совместной работе, времени, скорости и числе исполнителей, где одна величина компенсирует изменение другой.
</a:t>
            </a:r>
            <a:endParaRPr lang="en-US" sz="2600" dirty="0"/>
          </a:p>
        </p:txBody>
      </p:sp>
      <p:sp>
        <p:nvSpPr>
          <p:cNvPr id="10" name="Text 5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52475" y="4187339"/>
            <a:ext cx="8493000" cy="288512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7150" y="428975"/>
            <a:ext cx="143622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двух видов пропорциональности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10254875" y="2305150"/>
            <a:ext cx="7728300" cy="56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по какому признаку отличают прямую и обратную пропорциональность в задачах, таблицах значений и на графиках.
</a:t>
            </a:r>
            <a:pPr algn="l" indent="0" marL="0">
              <a:lnSpc>
                <a:spcPct val="150041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различие — что сохраняется постоянным: отношение или произведение. Это сразу помогает выбрать формулу и понять вид графика.
</a:t>
            </a:r>
            <a:endParaRPr lang="en-US" sz="2500" dirty="0"/>
          </a:p>
        </p:txBody>
      </p:sp>
      <p:sp>
        <p:nvSpPr>
          <p:cNvPr id="6" name="Text 2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9645375" y="8170450"/>
            <a:ext cx="62919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20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правил из темы о пропорциональных зависимостях в курсе математики 6 класса.
</a:t>
            </a:r>
            <a:endParaRPr lang="en-US" sz="2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9773" y="3063875"/>
            <a:ext cx="16483054" cy="6284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7150" y="428975"/>
            <a:ext cx="16488300" cy="130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Определи вид зависимости по таблице значений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957150" y="1729775"/>
            <a:ext cx="16488300" cy="13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 отношениям и произведениям для задач 6 класса.
</a:t>
            </a:r>
            <a:endParaRPr lang="en-US" sz="2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458892" y="886492"/>
            <a:ext cx="15065400" cy="152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решают задачи на прямую пропорциональность
</a:t>
            </a:r>
            <a:endParaRPr lang="en-US" sz="4600" dirty="0"/>
          </a:p>
        </p:txBody>
      </p:sp>
      <p:sp>
        <p:nvSpPr>
          <p:cNvPr id="9" name="Text 1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3046900" y="3598000"/>
            <a:ext cx="3802500" cy="19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Понимают условие
</a:t>
            </a:r>
            <a:pPr algn="l" indent="0" marL="0">
              <a:lnSpc>
                <a:spcPct val="100000"/>
              </a:lnSpc>
              <a:buNone/>
            </a:pPr>
            <a:r>
              <a:rPr lang="en-US" sz="16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6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выясняют, какие величины связаны между собой: цена и количество, путь и время, расход и объём. Это помогает заметить, что обе величины растут или убывают вместе.
</a:t>
            </a:r>
            <a:endParaRPr lang="en-US" sz="2364" dirty="0"/>
          </a:p>
        </p:txBody>
      </p:sp>
      <p:sp>
        <p:nvSpPr>
          <p:cNvPr id="11" name="Text 3"/>
          <p:cNvSpPr txBox="1"/>
          <p:nvPr/>
        </p:nvSpPr>
        <p:spPr>
          <a:xfrm>
            <a:off x="9925825" y="3598000"/>
            <a:ext cx="3802500" cy="19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Применяют коэффициент
</a:t>
            </a:r>
            <a:pPr algn="l" indent="0" marL="0">
              <a:lnSpc>
                <a:spcPct val="100000"/>
              </a:lnSpc>
              <a:buNone/>
            </a:pPr>
            <a:r>
              <a:rPr lang="en-US" sz="17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7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нужное значение получают умножением на количество единиц. Так используют формулу y = kx и быстро переходят от одной ситуации к другой.
</a:t>
            </a:r>
            <a:endParaRPr lang="en-US" sz="2529" dirty="0"/>
          </a:p>
        </p:txBody>
      </p:sp>
      <p:sp>
        <p:nvSpPr>
          <p:cNvPr id="12" name="Text 4"/>
          <p:cNvSpPr txBox="1"/>
          <p:nvPr/>
        </p:nvSpPr>
        <p:spPr>
          <a:xfrm>
            <a:off x="6528162" y="7328250"/>
            <a:ext cx="3802500" cy="19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Находят единицу
</a:t>
            </a:r>
            <a:pPr algn="l" indent="0" marL="0">
              <a:lnSpc>
                <a:spcPct val="100000"/>
              </a:lnSpc>
              <a:buNone/>
            </a:pPr>
            <a:r>
              <a:rPr lang="en-US" sz="17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7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Удобно определить значение для одной единицы: цену одной тетради, путь за 1 час или расход на 1 метр. После этого вычисления становятся проще и понятнее.
</a:t>
            </a:r>
            <a:endParaRPr lang="en-US" sz="2511" dirty="0"/>
          </a:p>
        </p:txBody>
      </p:sp>
      <p:sp>
        <p:nvSpPr>
          <p:cNvPr id="13" name="Text 5"/>
          <p:cNvSpPr txBox="1"/>
          <p:nvPr/>
        </p:nvSpPr>
        <p:spPr>
          <a:xfrm>
            <a:off x="13375125" y="7328250"/>
            <a:ext cx="3802500" cy="19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Проверяют смысл ответа
</a:t>
            </a:r>
            <a:pPr algn="l" indent="0" marL="0">
              <a:lnSpc>
                <a:spcPct val="100000"/>
              </a:lnSpc>
              <a:buNone/>
            </a:pPr>
            <a:r>
              <a:rPr lang="en-US" sz="14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4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смотрят, совпадает ли результат с условием задачи. Если товара больше, то стоимость тоже должна быть больше, а при той же скорости время не должно уменьшаться.
</a:t>
            </a:r>
            <a:endParaRPr lang="en-US" sz="2163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177300" y="487900"/>
            <a:ext cx="14758500" cy="147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решают задачи на обратную пропорциональность
</a:t>
            </a:r>
            <a:endParaRPr lang="en-US" sz="4500" dirty="0"/>
          </a:p>
        </p:txBody>
      </p:sp>
      <p:sp>
        <p:nvSpPr>
          <p:cNvPr id="6" name="Text 1"/>
          <p:cNvSpPr txBox="1"/>
          <p:nvPr/>
        </p:nvSpPr>
        <p:spPr>
          <a:xfrm>
            <a:off x="739700" y="4264613"/>
            <a:ext cx="5043600" cy="28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определяют, что при увеличении одной величины другая уменьшается: это видно в задачах про рабочих, машины, краны и время выполнения работы.
</a:t>
            </a:r>
            <a:endParaRPr lang="en-US" sz="2500" dirty="0"/>
          </a:p>
        </p:txBody>
      </p:sp>
      <p:sp>
        <p:nvSpPr>
          <p:cNvPr id="7" name="Text 2"/>
          <p:cNvSpPr txBox="1"/>
          <p:nvPr/>
        </p:nvSpPr>
        <p:spPr>
          <a:xfrm>
            <a:off x="6831475" y="4264637"/>
            <a:ext cx="5043600" cy="28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находят постоянное произведение. Оно показывает общий объём работы, который не меняется, даже если число исполнителей или устройств становится больше.
</a:t>
            </a:r>
            <a:endParaRPr lang="en-US" sz="2500" dirty="0"/>
          </a:p>
        </p:txBody>
      </p:sp>
      <p:sp>
        <p:nvSpPr>
          <p:cNvPr id="8" name="Text 3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200" dirty="0"/>
          </a:p>
        </p:txBody>
      </p:sp>
      <p:sp>
        <p:nvSpPr>
          <p:cNvPr id="9" name="Text 4"/>
          <p:cNvSpPr txBox="1"/>
          <p:nvPr/>
        </p:nvSpPr>
        <p:spPr>
          <a:xfrm>
            <a:off x="12618550" y="4264613"/>
            <a:ext cx="5043600" cy="28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подставляют новые данные и вычисляют неизвестное значение. Такой способ особенно удобен, когда нужно сравнить разные составы бригады или разные сроки выполнения.
</a:t>
            </a:r>
            <a:endParaRPr lang="en-US" sz="25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23448" y="1979215"/>
            <a:ext cx="8287500" cy="664905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372575" y="9023150"/>
            <a:ext cx="6911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957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Числовые примеры по теме пропорциональности, составленные для иллюстрации формул y = kx и y = k/x.
</a:t>
            </a:r>
            <a:endParaRPr lang="en-US" sz="1957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49250" y="2011300"/>
            <a:ext cx="89184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числовых примеров двух зависимостей
</a:t>
            </a:r>
            <a:pPr algn="l" indent="0" marL="0">
              <a:lnSpc>
                <a:spcPct val="150041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диаграмме видно, как по-разному ведут себя значения при росте аргумента в двух видах зависимости.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прямой пропорции значения увеличиваются вместе, а в обратной — уменьшаются при росте другой величины.
</a:t>
            </a:r>
            <a:endParaRPr lang="en-US" sz="4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353550" y="5655075"/>
            <a:ext cx="15683100" cy="379825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77900" y="391875"/>
            <a:ext cx="15158700" cy="107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Графики на координатной плоскости
</a:t>
            </a:r>
            <a:endParaRPr lang="en-US" sz="4500" dirty="0"/>
          </a:p>
        </p:txBody>
      </p:sp>
      <p:sp>
        <p:nvSpPr>
          <p:cNvPr id="7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1631000" y="2061800"/>
            <a:ext cx="7156200" cy="314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Прямая пропорциональность
</a:t>
            </a:r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прямой пропорциональности — это прямая линия. Она обязательно проходит через начало координат, поэтому по ней легко проверить, подходит ли зависимость к формуле y = kx.
</a:t>
            </a:r>
            <a:endParaRPr lang="en-US" sz="2800" dirty="0"/>
          </a:p>
        </p:txBody>
      </p:sp>
      <p:sp>
        <p:nvSpPr>
          <p:cNvPr id="9" name="Text 3"/>
          <p:cNvSpPr txBox="1"/>
          <p:nvPr/>
        </p:nvSpPr>
        <p:spPr>
          <a:xfrm>
            <a:off x="9612200" y="2061800"/>
            <a:ext cx="7156200" cy="314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Обратная пропорциональность
</a:t>
            </a:r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обратной пропорциональности состоит из двух ветвей кривой. Они расположены в разных частях плоскости, а форма линии показывает, что произведение x·y остаётся постоянным.
</a:t>
            </a:r>
            <a:endParaRPr lang="en-US" sz="2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03825" y="647875"/>
            <a:ext cx="15790800" cy="14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при изучении темы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5870674" y="7147838"/>
            <a:ext cx="9630600" cy="12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проверяют крайние случаи, особенно x = 0, и из-за этого делают вывод, который не соответствует условию задачи.
</a:t>
            </a:r>
            <a:endParaRPr lang="en-US" sz="2500" dirty="0"/>
          </a:p>
        </p:txBody>
      </p:sp>
      <p:sp>
        <p:nvSpPr>
          <p:cNvPr id="6" name="Text 2"/>
          <p:cNvSpPr txBox="1"/>
          <p:nvPr/>
        </p:nvSpPr>
        <p:spPr>
          <a:xfrm>
            <a:off x="6155574" y="5628212"/>
            <a:ext cx="9630600" cy="12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Ошибаются при нахождении коэффициента k: берут не те числа из таблицы или забывают, что его значение должно совпадать во всех парах.
</a:t>
            </a:r>
            <a:endParaRPr lang="en-US" sz="2500" dirty="0"/>
          </a:p>
        </p:txBody>
      </p:sp>
      <p:sp>
        <p:nvSpPr>
          <p:cNvPr id="7" name="Text 3"/>
          <p:cNvSpPr txBox="1"/>
          <p:nvPr/>
        </p:nvSpPr>
        <p:spPr>
          <a:xfrm>
            <a:off x="6456324" y="4203088"/>
            <a:ext cx="9630600" cy="119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Считают любую прямую на координатной плоскости прямой пропорциональностью, хотя для неё обязательно важно прохождение через точку (0,0).
</a:t>
            </a:r>
            <a:endParaRPr lang="en-US" sz="2500" dirty="0"/>
          </a:p>
        </p:txBody>
      </p:sp>
      <p:sp>
        <p:nvSpPr>
          <p:cNvPr id="8" name="Text 4"/>
          <p:cNvSpPr txBox="1"/>
          <p:nvPr/>
        </p:nvSpPr>
        <p:spPr>
          <a:xfrm>
            <a:off x="6736799" y="2777963"/>
            <a:ext cx="9630600" cy="119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отношение y/x с произведением x·y, поэтому выбирают неверную формулу и получают неправильный вид зависимости уже на первом шаге решения.
</a:t>
            </a:r>
            <a:endParaRPr lang="en-US" sz="2500" dirty="0"/>
          </a:p>
        </p:txBody>
      </p:sp>
      <p:sp>
        <p:nvSpPr>
          <p:cNvPr id="9" name="Text 5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03325" y="3089362"/>
            <a:ext cx="9042900" cy="4308676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3325" y="8881500"/>
            <a:ext cx="90429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292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алгоритм решения задач на прямую и обратную пропорциональность в 6 классе.
</a:t>
            </a:r>
            <a:endParaRPr lang="en-US" sz="1292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82425" y="1918950"/>
            <a:ext cx="80691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решения задач на пропорциональность
</a:t>
            </a:r>
            <a:pPr algn="l" indent="0" marL="0">
              <a:lnSpc>
                <a:spcPct val="12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схема помогает не пропустить важные действия и выбрать правильный вид зависимости.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Последовательная проверка сначала выявляет вид зависимости, а затем приводит к вычислению ответа без лишних шагов.
</a:t>
            </a:r>
            <a:endParaRPr lang="en-US" sz="4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6F6F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25730" y="2839747"/>
            <a:ext cx="664200" cy="590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25730" y="5988667"/>
            <a:ext cx="664200" cy="53136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567080" y="2869267"/>
            <a:ext cx="664200" cy="53136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9591980" y="5947147"/>
            <a:ext cx="614400" cy="6144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32650" y="376226"/>
            <a:ext cx="16622700" cy="165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 повседневной жизни
</a:t>
            </a:r>
            <a:endParaRPr lang="en-US" sz="4500" dirty="0"/>
          </a:p>
        </p:txBody>
      </p:sp>
      <p:sp>
        <p:nvSpPr>
          <p:cNvPr id="13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200" dirty="0"/>
          </a:p>
        </p:txBody>
      </p:sp>
      <p:sp>
        <p:nvSpPr>
          <p:cNvPr id="14" name="Text 2"/>
          <p:cNvSpPr txBox="1"/>
          <p:nvPr/>
        </p:nvSpPr>
        <p:spPr>
          <a:xfrm>
            <a:off x="832650" y="3993125"/>
            <a:ext cx="8004000" cy="11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купить больше одинаковых булочек, сумма станет больше. Здесь количество и стоимость изменяются в одном направлении, поэтому это прямая пропорциональность.
</a:t>
            </a:r>
            <a:endParaRPr lang="en-US" sz="2237" dirty="0"/>
          </a:p>
        </p:txBody>
      </p:sp>
      <p:sp>
        <p:nvSpPr>
          <p:cNvPr id="15" name="Text 3"/>
          <p:cNvSpPr txBox="1"/>
          <p:nvPr/>
        </p:nvSpPr>
        <p:spPr>
          <a:xfrm>
            <a:off x="1994525" y="2796400"/>
            <a:ext cx="68421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Покупки
</a:t>
            </a:r>
            <a:endParaRPr lang="en-US" sz="2800" dirty="0"/>
          </a:p>
        </p:txBody>
      </p:sp>
      <p:sp>
        <p:nvSpPr>
          <p:cNvPr id="16" name="Text 4"/>
          <p:cNvSpPr txBox="1"/>
          <p:nvPr/>
        </p:nvSpPr>
        <p:spPr>
          <a:xfrm>
            <a:off x="832650" y="7155425"/>
            <a:ext cx="8004000" cy="11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постоянной скорости путь зависит от времени напрямую: чем дольше ехать, тем дальше получится добраться. Это удобный пример прямой пропорциональности.
</a:t>
            </a:r>
            <a:endParaRPr lang="en-US" sz="2181" dirty="0"/>
          </a:p>
        </p:txBody>
      </p:sp>
      <p:sp>
        <p:nvSpPr>
          <p:cNvPr id="17" name="Text 5"/>
          <p:cNvSpPr txBox="1"/>
          <p:nvPr/>
        </p:nvSpPr>
        <p:spPr>
          <a:xfrm>
            <a:off x="1994525" y="5915800"/>
            <a:ext cx="68421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
</a:t>
            </a:r>
            <a:endParaRPr lang="en-US" sz="2600" dirty="0"/>
          </a:p>
        </p:txBody>
      </p:sp>
      <p:sp>
        <p:nvSpPr>
          <p:cNvPr id="18" name="Text 6"/>
          <p:cNvSpPr txBox="1"/>
          <p:nvPr/>
        </p:nvSpPr>
        <p:spPr>
          <a:xfrm>
            <a:off x="9473975" y="3993125"/>
            <a:ext cx="8004000" cy="11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 уборке класса подключается больше учеников, работа обычно заканчивается быстрее. Время уменьшается при росте числа участников, значит связь обратная.
</a:t>
            </a:r>
            <a:endParaRPr lang="en-US" sz="2233" dirty="0"/>
          </a:p>
        </p:txBody>
      </p:sp>
      <p:sp>
        <p:nvSpPr>
          <p:cNvPr id="19" name="Text 7"/>
          <p:cNvSpPr txBox="1"/>
          <p:nvPr/>
        </p:nvSpPr>
        <p:spPr>
          <a:xfrm>
            <a:off x="10635875" y="2796400"/>
            <a:ext cx="68421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Совместная работа
</a:t>
            </a:r>
            <a:endParaRPr lang="en-US" sz="2800" dirty="0"/>
          </a:p>
        </p:txBody>
      </p:sp>
      <p:sp>
        <p:nvSpPr>
          <p:cNvPr id="20" name="Text 8"/>
          <p:cNvSpPr txBox="1"/>
          <p:nvPr/>
        </p:nvSpPr>
        <p:spPr>
          <a:xfrm>
            <a:off x="9473975" y="7155425"/>
            <a:ext cx="8004000" cy="11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Расход материалов, число деталей или объём работы в домашних и школьных заданиях часто подчиняются пропорциональности. Такие примеры помогают увидеть математику в обычных делах.
</a:t>
            </a:r>
            <a:endParaRPr lang="en-US" sz="2013" dirty="0"/>
          </a:p>
        </p:txBody>
      </p:sp>
      <p:sp>
        <p:nvSpPr>
          <p:cNvPr id="21" name="Text 9"/>
          <p:cNvSpPr txBox="1"/>
          <p:nvPr/>
        </p:nvSpPr>
        <p:spPr>
          <a:xfrm>
            <a:off x="10635875" y="5915800"/>
            <a:ext cx="68421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Техника и быт
</a:t>
            </a:r>
            <a:endParaRPr lang="en-US" sz="2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28675" y="2761375"/>
            <a:ext cx="12865200" cy="47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Пропорциональности — важный инструмент для задач 6 класса
</a:t>
            </a:r>
            <a:pPr algn="l" indent="0" marL="0">
              <a:lnSpc>
                <a:spcPct val="100000"/>
              </a:lnSpc>
              <a:buNone/>
            </a:pPr>
            <a:r>
              <a:rPr lang="en-US" sz="6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Прямая и обратная пропорциональности помогают описывать реальные ситуации, выбирать формулу, строить график и находить неизвестные значения быстро и точно.
</a:t>
            </a:r>
            <a:endParaRPr lang="en-US" sz="6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2026-05-24T16:28:57Z</dcterms:created>
  <dcterms:modified xsi:type="dcterms:W3CDTF">2026-05-24T16:28:57Z</dcterms:modified>
</cp:coreProperties>
</file>