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глаголов по лицам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 подсказывает, кто выполняет действие?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знать в 7 классе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помогают точно строить предложения, правильно писать окончания и уверенно разбирать слова. Эта тема связывает местоимения, лицо и число, а ещё подводит к изучению спряжения и глагольных форм.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лицо глагола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показывает, кто совершает действие: сам говорящий, тот, к кому обращаются, или тот, о ком говорят. Это помогает понять смысл формы без лишних пояснений.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лица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выделяют три лица. Первое связано с говорящим, второе — с собеседником, третье — с тем, о ком идёт речь. Каждое лицо имеет свои типичные личные формы.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особенно заметно в настоящем и будущем времени: именно здесь глагол изменяется по лицам и числам. Поэтому важно уметь быстро определять форму по смыслу и окончанию.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лица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первому лицу относятся местоимения я и мы. Они указывают на говорящего: одного человека или группу, в которую он себя включает.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 выражают местоимения ты и вы. Эти формы нужны, когда речь идёт о собеседнике — одном человеке или нескольких людях.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третьему лицу относятся он, она, оно, они. Эти местоимения помогают назвать того, о ком сообщают, и часто подсказывают нужное окончание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Лица, числа и местоимения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лицо глагола связано с личными местоимениями и числом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работают вместе: именно их сочетание определяет личную форму глагола и помогает выбрать правильное окончание.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 по теме «Изменение глаголов по лицам»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в настоящем времени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65316" y="2739910"/>
            <a:ext cx="3444752" cy="1035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 спряжения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I спряжения в настоящем времени встречаются окончания -у/-ю, -ешь, -ет, -ем, -ете, -ут/-ют. Они показывают лицо и число, а основа слова обычно остаётся общей.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51155" y="2739910"/>
            <a:ext cx="3444752" cy="1035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II спряжения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II спряжения характерны окончания -у/-ю, -ишь, -ит, -им, -ите, -ат/-ят. По окончанию можно определить форму и проверить, к какому спряжению относится глагол.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личных окончаний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шесть личных форм настоящего времени: от первого лица единственного числа до третьего лица множественного числа.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спряжениями особенно заметны во 2-м лице единственного числа и 3-м лице множественного числа.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тема урока «Изменение глаголов по лицам»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лицо глагола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 правилам определения личной формы глагола в настоящем и будущем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глагола по лицам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65562" y="2523938"/>
            <a:ext cx="3448249" cy="1762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ряд форм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читать в настоящем времени показывает все шесть личных форм: я читаю, ты читаешь, он читает, мы читаем, вы читаете, они читают. По этим формам легко увидеть, как меняется окончание.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55651" y="2523938"/>
            <a:ext cx="3448249" cy="1762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формах сохраняется основа чита-. Меняется только личное окончание, поэтому одна и та же основа может соединяться с разными окончаниями в зависимости от лица и 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 спряжения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слышно окончание -ют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I спряжения в 3-м лице множественного числа часто слышится окончание -ют. Например: читают, пишут, работают. В таких формах удобно сначала найти местоимение, а затем проверить окончание, чтобы не перепутать личную форму.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спряжение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настоящем времени встречаются окончания -ешь, -ет, -ем, -ете, -ут/-ют, перед нами глагол I спряжения. Это помогает быстро отличать его от глаголов II спряжения и правильно писать окончания в диктанте или упражнении.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формы речи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II спряжения легко узнать по личным окончаниям: -ишь, -ит, -им, -ите, -ат/-ят. В речи они часто встречаются в привычных словах, например говорить, смотреть, строить, учить. Эти формы помогают точно показать, кто выполняет действие.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 окончании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2-м лице единственного числа чаще всего пишется окончание -ишь: ты говоришь, ты строишь, ты учишь. В 3-м лице единственного числа обычно появляется -ит: он говорит, она смотрит, оно строит. Именно окончание подсказывает лицо и число глагола.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II спряжения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634" y="1531950"/>
            <a:ext cx="7859632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 и II спряжения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личных форм глаголов настоящего времени из школьного курса русского языка.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лицо выражается разными окончаниями в I и II спряжении.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определяет набор личных окончаний, а значит, помогает правильно выбирать форму глагола по лицу и числу.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 прошедшем времени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не 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форма глагола не указывает на 1-е, 2-е или 3-е лицо. По окончанию нельзя определить, кто именно совершал действие, поэтому лицо здесь не является грамматическим признаком.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в единственном числе
</a:t>
            </a:r>
            <a:pPr algn="l" indent="0" marL="0">
              <a:lnSpc>
                <a:spcPct val="100000"/>
              </a:lnSpc>
              <a:buNone/>
            </a:pPr>
            <a:r>
              <a:rPr lang="en-US" sz="6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прошедшее время стоит в единственном числе, глагол изменяется по родам: он читал, она читала, оно читало. Это важное отличие от настоящего и будущего времени, где личные окончания показывают лицо.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 прошедшем времени различаются по числу: читал — читали, строил — строили. Во множественном числе форма остаётся общей для всех лиц, поэтому главное внимание обращают на единственное или множественное число.
</a:t>
            </a:r>
            <a:endParaRPr lang="en-US" sz="13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и время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меняются глаголы в настоящем, будущем и прошедшем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делать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строятся от одной основы дела-, а различие создают личные окончания. По ним сразу видно лицо и число.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имеет полный ряд из шести личных форм; изменение окончания системно связано с грамматическим лицом и числом.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формы глагола делать в настоящем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лица
</a:t>
            </a:r>
            <a:endParaRPr lang="en-US" sz="279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лица и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только число и забывает про лицо. Из-за этого появляются неверные формы, хотя подлежащее уже подсказывает, кто действует и какое окончание нужно выбрать.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спряжений
</a:t>
            </a:r>
            <a:pPr algn="l" indent="0" marL="0">
              <a:lnSpc>
                <a:spcPct val="100000"/>
              </a:lnSpc>
              <a:buNone/>
            </a:pPr>
            <a:r>
              <a:rPr lang="en-US" sz="5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окончания I и II спряжения подменяют друг друга. Например, пишут они пишет вместо они пишут, хотя по форме 3-го лица множественного числа нужно другое окончание.
</a:t>
            </a:r>
            <a:endParaRPr lang="en-US" sz="1278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время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настоящего или будущего времени по ошибке берут форму прошедшего. Тогда лицо не выражается, и предложение теряет точность, хотя смысл действия остаётся понятным.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личных окончаний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местоимение, правильную форму и типичную ошибку при выборе окончания.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местоимение, затем лицо и число, после чего выбирают нужное окончание. Это снижает риск орфографической ошибки.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личных окончаний в настоящем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изменения по лицам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ряда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запоминать глаголы через короткие цепочки: читаю, читаешь, читает; говорю, говоришь, говорит. Такие ряды показывают, как одна основа соединяется с разными личными окончаниями. Повторение вслух помогает быстрее увидеть закономерность.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схема делает тему наглядной: один цвет для 1-го лица, другой для 2-го, третий для 3-го. Когда местоимения и окончания выделены разными цветами, легче заметить связь между ними и не перепутать формы.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личных окончаний помогает безошибочно писать глаголы в настоящем и будущем времени. Ученик быстрее замечает, где нужно -ешь, -ит или -ют, и реже допускает орфографические ошибки.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глагола делают высказывание ясным и понятным. По окончанию сразу видно, кто совершает действие, поэтому мысль звучит точнее и естественнее в устной и письменной речи.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выполнение заданий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нужна при разборе предложений, выполнении упражнений, диктантов и проверочных работ. Умение определять лицо и число помогает быстро находить правильную форму слова в тексте.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дальнейшего изучения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подготавливают к изучению спряжения и правописания глагольных форм. Без понимания лица и числа трудно уверенно объяснять выбор окончаний и строить полную грамматическую характеристику глагола.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помогает понять, кто выполняет действие, а личное окончание показывает форму слова. В настоящем и будущем времени эти признаки работают особенно чётко, а в прошедшем времени лицо не выражается.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2026-05-28T18:49:33Z</dcterms:created>
  <dcterms:modified xsi:type="dcterms:W3CDTF">2026-05-28T18:49:33Z</dcterms:modified>
</cp:coreProperties>
</file>