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 неопределённым статусом: где они находятся и почему возникают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разбросаны по миру и возникают там, где сталкиваются самоопределение и целостность государств.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неопределённый статус территории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статус означает, что территория не имеет общепризнанного и окончательно урегулированного государственного статуса. Это проявляется в частичном признании, спорах о суверенитете, управлении де-факто и присутствии внешних посредников. Такие ситуации часто следуют за распадом государств и конфликтами.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территорий с неопределённым статусом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Самопровозглашённые государства имеют собственные органы власти, но их независимость признают лишь немногие страны. Из‑за этого юридическая оценка в мире расходится с реальностью управления на местах.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находятся в центре конфликта между двумя или более государствами, которые по‑разному трактуют принадлежность и право на управление. Каждая сторона опирается на свои аргументы и документы.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Автономии с оспариваемым суверенитетом обладают особым политическим режимом, однако их финальная правовая формула не закреплена окончательно. Поэтому вопрос границ и статуса остаётся предметом спора.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под внешней администрацией управляются не так, как в обычных государствах, и часто сопровождаются посредничеством. Это усиливает разрыв между фактическим контролем и общепринятой международной правовой рамкой.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53" y="1931425"/>
            <a:ext cx="411979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примеры и их региональное положение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сгруппированы по регионам; в каждом случае уровень признания ограничен или не соответствует полной дипломатической норме для государственности.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действительно встречаются на разных континентах, но особенно часто тяготеют к пограничным и конфликтным зонам, где сложно согласовать юридический статус и реальное управление.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примеров по описанию в outline (детальные проценты международного признания не приводятся).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распределение спорных территорий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подчеркивает: наибольшая концентрация споров связана с Европой и постсоветским пространством.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объясняется частыми изменениями границ, распадом государств и конкуренцией крупных акторов именно в этих регионах.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диаграмма по качественной формулировке в outline; точные статистические доли не представлены.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Кавказ: Абхазия и Южная Осетия как пример постсоветского конфликта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Абхазия и Южная Осетия сформировали свой неопределённый статус после распада СССР и вооружённых конфликтов начала 1990-х годов. В 2008 году Россия признала их независимость, но большинство стран мира считает эти территории частью Грузии.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статус стал неопределённым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на стыке Черноморья и Южного Кавказа. Он связан с транспортными и энергетическими маршрутами, поэтому спор затрагивает не только политику, но и практические интересы государств в регионе.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значение региона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Балканы: Косово и спор о самоопределении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1998–1999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Косово достиг пика в 1998–1999 годах. Параллельно шёл период международного управления под эгидой ООН, который подготовил почву для будущих решений.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2008: провозглашение независимости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Косово провозгласило независимость в 2008 году. Это оформило политическую реальность на месте, но одновременно не сняло правовые разногласия между сторонами.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2008: признание и непризнание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Косова признали более 100 государств, однако Сербия и ряд других стран этого не сделали. Спор подпитывают различия в международно-правовых подходах и факторах исторической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неопределённый статус территории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событий: от распада и конфликтов до длительного спора о суверенитете.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логика встречается в других постсоветских конфликтах, включая длительный спор вокруг Нагорного Карабаха. Геополитическое соперничество и этнический состав усиливали противоречия и затрудняли компромисс.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Приднестровье и другие постсоветские замороженные конфликты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Приднестровье отделилось от Молдовы после конфликта 1992 года и с тех пор существует как территория с собственными органами власти и силовыми структурами. Там также используются элементы государственной символики.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ни одно государство мира не признаёт Приднестровье как независимое государство, поэтому юридический и фактический статусы расходятся. В результате ситуация закрепляется на длительный срок без окончательного 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Тайвань: фактическая государственность без полного признания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неопределённости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статус Тайваня связан с итогами гражданской войны в Китае 1949 года. С тех пор международная позиция государств не совпадает с внутренней фактической системой власти острова.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Фактические признаки государства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Тайване действуют собственное правительство и армия, используется отдельная валюта. Проводятся выборы, а экономика развита, что создаёт устойчивую самостоятельность в повседневной политике.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мировой торговле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Тайвань важен в мировой торговле и производстве полупроводников. Экономическая взаимосвязь усиливает внимание международного сообщества, но не отменяет политических ограничений признания.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«одного Китая»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придерживается принципа «одного Китая» и не признаёт Тайвань как отдельное государство в полном дипломатическом смысле. Поэтому статус остаётся неполным в международных отношениях.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международного признания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широкое признание среди спорных территорий имеет Палестина: в 2012 году она получила статус государства-наблюдателя в ООН.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уровней признания показывает, что «неполное» международное положение часто сохраняется годами из‑за разногласий по праву и границам.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информации о дипломатическом признании и статусе в ООН, актуальность: 2024–2026 (точные числа государств зависят от года и источника).
</a:t>
            </a:r>
            <a:endParaRPr lang="en-US" sz="8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Палестина: сочетание международного признания и территориального спора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ситуация подчёркивает важную мысль: частичное международное признание не означает автоматического окончательного решения вопроса о границах и суверенитете, особенно когда сохраняется конфликт интересов сторон.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 признана более чем 130 государствами и с 2012 года имеет статус государства-наблюдателя в ООН. Однако спорные территории включают Западный берег, Восточный Иерусалим и сектор Газа.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Кипр: разделённый остров в Восточном Средиземноморье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Турецкая Республика Северного Кипра была провозглашена в 1983 году и признана только Турцией. Это делает статус острова юридически и дипломатически неоднозначным для международных акторов.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Северного Кипра остаётся одной из самых длительных нерешённых проблем Восточного Средиземноморья и влияет на общую повестку по всему острову, включая вопрос о членстве Республики Кипр в ЕС.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разделения сформировалась после кризиса 1974 года, когда изменилось фактическое положение на острове. С тех пор политический диалог постоянно упирается в несовпадение правовых трактовок.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860" y="1931425"/>
            <a:ext cx="3167979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спорные территории возникают именно в этих районах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чаще всего концентрируются там, где переплетаются распад государств, этническая мозаика, доступ к морским путям и сильные внешние интересы.
</a:t>
            </a:r>
            <a:endParaRPr lang="en-US" sz="142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«географии + истории + внешних акторов» делает спорные статусы устойчивыми: даже при снижении насилия политические решения откладываются.
</a:t>
            </a:r>
            <a:endParaRPr lang="en-US" sz="1482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обобщение причин из предоставленного учебного конспекта; без численных данных.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8050" y="33375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как фактор конфликта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другие пограничные зоны связывают маршруты между крупными регионами, поэтому спор за контроль быстро превращается в вопрос безопасности и управления потоками ресурсов и людей.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 проливы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Тайвань и Кипр находятся рядом с ключевыми морскими путями. Там любая политическая неопределённость затрагивает торговлю, безопасность коммуникаций и интересы региональных игроков.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исторических интересов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долго были пространством соперничества империй и соседних держав: границы неоднократно менялись, а вместе с ними закреплялись конкурирующие представления о принадлежности территорий.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коммуникации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Ближнем Востоке конфликты усиливаются тем, что регион объединяет энергетические потоки, религиозно-исторические центры и стратегические морские линии, превращая спор в вопрос глобальной 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поддерживающие неопределённый статус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слабое признание совпадает с внешними покровителями и стратегической значимостью, переговоры часто превращаются в торг, где ни одна сторона не получает «окончательный» итог.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Радарная картина показывает закономерность: чем больше факторов накладываются друг на друга, тем ниже вероятность быстрого политического урегулирования.
</a:t>
            </a:r>
            <a:endParaRPr lang="en-US" sz="133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Интегрированная качественная оценка факторов по описанию из учебного конспекта; точные измерения не приводятся.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неопределённого статуса для территории и населения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последствий: от правовой неопределённости к социально-экономическим рискам.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международное сообщество не решает эти вопросы быстро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сталкиваются с конфликтом принципов: правом народов на самоопределение и территориальной целостностью государств. Поэтому решения требуют тонкого согласования правовых трактовок.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усложнение создаёт соперничество крупных держав: единое признание может изменить баланс сил в регионе и повлиять на безопасность других государств и договорённостей.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любое новое признание становится прецедентом для других споров, поэтому многие конфликты десятилетиями сохраняются в режиме «замороженного» урегулирования.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 спорных территорий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регион может быть представлен как автономия, оккупированная территория или самопровозглашённое государство — в зависимости от источника карты. Поэтому важно сравнивать подписи и контекст.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спорные территории обычно обозначаются штриховкой, пунктирными линиями и подписями о частичном признании, а также пояснениями о де-факто контроле. Это помогает быстро увидеть расхождение между фактом и правом.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где и почему сохраняется неопределённый статус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 неопределённым статусом чаще всего возникают на стыке регионов и в зонах исторических конфликтов: их удерживают география, политические интересы, внешнее вмешательство и несогласие между контролем на местах и признанием в мире.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2026-05-11T23:55:34Z</dcterms:created>
  <dcterms:modified xsi:type="dcterms:W3CDTF">2026-05-11T23:55:34Z</dcterms:modified>
</cp:coreProperties>
</file>