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точек на координатной прямой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можно увидеть на прямой и записать как множество точек.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помогает быстро понять, какие значения подходят по условию, а какие нет. Эта запись удобна в неравенствах, задачах с ограничениями и жизненных ситуациях, где нужно выбрать допустимый диапазон значений.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координатная прямая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выбирают точку ноль, от которой отсчитывают все остальные положения. Она служит отправной точкой для сравнения чисел и построения множеств.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соседними целыми числами называют единичным отрезком. Оно помогает одинаково откладывать числа на прямой и точно понимать, где находится каждая точка.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вправо откладывают большие числа, а влево — меньшие. Благодаря выбранному направлению легко увидеть, какие значения положительные, отрицательные и равны нулю.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числа и 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числу соответствует одна точка, и каждой точке — одно число. Поэтому координатная прямая удобна для наглядной записи множеств чисел и решений задач.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и справа от нуля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 координатами 2, 5 и 7 расположены справа от нуля, потому что их значения положительные. Точки −1, −3 и −6 лежат слева, так как их координаты отрицательные. Такое расположение помогает быстро различать числа на рисунке.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 начале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0 задаёт начало координатной прямой. Если точка отмечена в нуле, сразу видно, что она не смещена ни вправо, ни влево. Это удобно при сравнении остальных точек и при построении рисунков с несколькими значениями.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Координата точки на прямой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множеств точек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множеств важны границы и знаки скобок: они показывают, включается ли крайнее число в ответ.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скобки обозначают включение границы, круглые — исключение. Если множество бесконечно, используют луч; если ограничено с одной стороны, — полуинтервал.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алгебры: запись промежутков на числовой прямой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на координатной прямой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скобках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 используют запись [a; b], где обе границы входят в множество. Это означает, что крайние значения тоже являются ответом.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2 и b = 7, в отрезок входят 2, 3, 4, 5, 6 и 7. Между ними нет пропусков, поэтому запись удобна для точных ограничений.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используют, когда требуется указать все значения от одной границы до другой. Он часто встречается в задачах, где важно сохранить и нижний, и верхний предел.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задаётся двумя числами a и b и включает все точки между ними. На прямой он выглядит как непрерывная часть без разрывов.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запись задаёт свой способ показать границы на прямой, даже если числа одинаковые.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скобки определяет, входит ли крайняя точка в множество. Квадратная скобка означает включение, круглая — исключение.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обозначения промежутков на координатной прямой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скобки показывают границы множества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613" y="1162275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54469" y="1162275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 и промежуток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 содержит числа, которые лежат строго между двумя границами. Сами границы в ответ не входят, поэтому на концах ставят пустые точки.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(a; b)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интервала используют круглые скобки: (a; b). Такая форма показывает, что рассматриваются только значения между a и b, без самих концов.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 удобно применять к неравенствам вида x &gt; a и x &lt; b. Он помогает сразу увидеть, какие значения больше одной границы и меньше другой.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интервал изображают как часть прямой между двумя пустыми точками. Такой способ записи нагляден и легко читается даже без длинного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запись множества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переводе неравенства или словесного условия в запись на прямой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 полуинтервал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без конца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продолжается бесконечно в одну сторону. На прямой его показывают стрелкой, чтобы было видно бесконечное продолжение.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Полуинтервал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Полуинтервал имеет одну включённую границу и одну исключённую. Его записывают как [a; b) или (a; b], в зависимости от того, какая граница входит.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+∞ и −∞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множество идёт вправо, используют запись с +∞, а если влево — с −∞. Эти символы показывают бесконечное продолжение и не являются числами.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начальной точке луча ставят закрашенную или пустую точку. Такой знак помогает сразу понять, входит ли первое значение в множество.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видно, какие границы включены в ответ, а какие исключены. Это удобно при проверке решений и построении промежутков.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неравенства сразу показывает, входит ли граничное число в множество решений.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«Множества точек на координатной прямой»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как множества решений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 пересечение множеств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оставляет только общую часть. Если промежутки перекрываются, именно этот участок и будет решением, удовлетворяющим сразу двум условиям.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собирает все точки, которые принадлежат хотя бы одному из двух множеств. На прямой это видно как полное покрытие обеих фигур без пропусков.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оставляет только общую часть. Если промежутки перекрываются, именно этот участок и будет решением, удовлетворяющим сразу двум условиям.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операции используют в задачах с несколькими ограничениями, например когда значение должно одновременно подходить по двум неравенствам или по двум условиям из 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530128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промежуток можно показать неравенством, записью в скобках и словами.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описывают одно множество, если совпадают границы и их включённость.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записи одного и того же множества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знак «не больше»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лекарство хранится при температуре не выше 15 °C, условие становится строгим ограничением сверху. На рисунке граница 15 отмечается закрашенной точкой, потому что она тоже подходит.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знак «больше»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теплице растениям требуется температура выше 15 °C. Тогда подойдут все значения, которые больше этой границы. На термометре и прямой это удобно показать одной открытой точкой у числа 15.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реальной задаче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неравенством на прямой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переводе условия в графическую запись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разности показывает, насколько далеко точки расположены друг от друга. Эта формула работает и для положительных, и для отрицательных чисел.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если точки с координатами 2 и 9 находятся на одной прямой.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нахождения расстояния между точками на координатной прямой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подробнее деление прямой, тем больше разных чисел можно указать между двумя границами. Промежуток не исчерпывается конечным числом отметок.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возможных точек в промежутке не ограничено: между двумя числами всегда можно найти ещё одно.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«Множества точек на координатной прямой»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промежутка точек бесконечно много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множествами точек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скобки часто принимают за квадратные, хотя они означают разный смысл. Из-за этого граница либо ошибочно включается, либо неверно исключается.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&lt;, &gt;, ≤ и ≥ нужно читать внимательно. Если перепутать их значение, ответ на координатной прямой окажется в противоположной стороне.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границу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правильно выбирает промежуток, но не отмечает, входит ли крайняя точка в множество. Тогда рисунок и запись перестают совпадать.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понимают промежуток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считают, что между двумя числами может быть только несколько значений. На самом деле между ними всегда есть ещё числа, и это важно помнить.
</a:t>
            </a:r>
            <a:endParaRPr lang="en-US" sz="10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разные формы записи и проверьте, как одно условие переводится в другой вид.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правильно определить границы и их включённость, все три формы записи легко совпадают.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теме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помогает увидеть, какие числа подходят под условие, а какие нет. Если уверенно читать скобки, неравенства и рисунок, решение становится понятным и точным.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точек — это язык условий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2026-05-29T23:36:25Z</dcterms:created>
  <dcterms:modified xsi:type="dcterms:W3CDTF">2026-05-29T23:36:25Z</dcterms:modified>
</cp:coreProperties>
</file>