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в пространстве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Направление, длина и точка приложения в одном понятном образе.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векторы важны восьмикласснику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силу и положение в пространстве. Эта тема опирается на координаты, отрезки и знаки чисел, а затем учит вычислять без чертежа по формулам и координатам x, y, z.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9347" y="851050"/>
            <a:ext cx="2911256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связанного вектора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 — это отрезок, у которого заранее заданы начало и конец. Он показывает, откуда и куда направлено движение или действие.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записывают как →AB или AB, где точка A считается началом, а точка B — концом. Такое обозначение удобно для чертежей и вычислений.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всегда читают от начальной точки к конечной. Если поменять местами точки, получится уже другой вектор, потому что изменится направление.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связанного вектора важно, где именно он расположен в пространстве. Его нельзя свободно переносить, потому что положение влияет на смысл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вектор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связанный вектор имеет две фиксированные точки. Именно они задают, откуда вектор начинается и где завершается, поэтому его удобно читать на чертеже.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показывает, в какую сторону направлен вектор. Даже при одинаковой длине два вектора могут быть разными, если их стрелки смотрят по-разному.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связана с его модулем, а точка приложения показывает его положение относительно точек и осей. Эти признаки нужно учитывать вместе.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0824"/>
            <a:ext cx="4646100" cy="20292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векторов и их признаки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геометрии, 8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виды векторов по свойствам и примеру записи.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связанного вектора особенно важна точка приложения, а не только его длина и направление.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3" y="858375"/>
            <a:ext cx="3905344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 и запись вектора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точки A(x1, y1, z1) и B(x2, y2, z2), то вектор →AB можно описать через их координаты. Это делает запись точной и удобной.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находят как разности: (x2 − x1; y2 − y1; z2 − z1). Так видно, как изменяется положение при переходе от A к B.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или минус у каждой координаты показывает движение по своей оси. Если координата отрицательная, перемещение идет в противоположную сторону.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связанного вектора по координатам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точками A и B в 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важно не только число, но и то, по скольким осям происходит изменение. Чем больше смещение, тем заметнее сам вектор.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координаты влияют на длину вектора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координат по разным осям обычно увеличивает длину вектора; для сравнения часто достаточно посмотреть на величину изменений.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для объяснения темы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направление. Они могут находиться в разных местах пространства, но по смыслу остаются одинаковыми.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Если один показывает движение вперед, то другой — назад.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связанных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связанных векторов нужно учитывать не только длину и направление, но и точку приложения. Поэтому одинаковые стрелки в разных местах могут не совпадать.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как стрелка на чертеже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 чертеже показывает, от какой точки к какой направлен вектор. Это самый наглядный способ увидеть движение или действие в пространстве.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модуль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стрелка, тем больше модуль вектора. Поэтому по рисунку можно быстро сравнить два вектора, не выполняя сложных вычислений.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пространством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часто рисуют рядом с осями и точками A и B, а модель куба или параллелепипеда помогает представить его в трех измерениях.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знаку координат видно, в каком направлении откладывается вектор вдоль каждой оси и где меняется движение.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векторных координат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координаты задают разные направления; нулевое значение означает отсутствие смещения по оси.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задания: →AB = (2; 1; 3), →CD = (−1; 2; 0), →EF = (3; −2; 1).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длина нулевого вектора, у которого начало и конец совпадают.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показывает отсутствие перемещения и помогает проверять вычисления при сложении противоположных векторов.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нулевого вектора из школьного курса геометрии.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обозначения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векторы в пространстве.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помогают быстро находить координаты, сравнивать векторы и определять их длину.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делает свойства вектора точными и удобными для 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складывать и вычитать векторы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правилам сложения и вычитания векторов.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в 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описать движение автомобиля, мяча или лодки: важно не только расстояние, но и направление, в котором объект перемещается.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авиации векторы используют для указания курса, скорости и изменения траектории, когда нужно учитывать движение сразу по нескольким направлениям.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небо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задачи опираются на вектор, потому что он точно показывает путь от одной точки к другой и помогает не потерять направление.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модели задают перемещение объектов в трёхмерном пространстве и позволяют точно управлять их положением на экране.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в задачах с объектами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начинается в конкретной точке объекта, поэтому важно указать место, где действует сила или начинается движение. Без этой точки смысл задачи может измениться.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показывает, куда направлено воздействие или перемещение. Для механики и схем движения это помогает сразу увидеть, в какую сторону изменяется положение объекта.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привязан к детали, рычагу или схеме, его нельзя переносить произвольно. Именно положение на чертеже делает запись точной и понятной.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Диагональный вектор объединяет сразу несколько осей, поэтому его направление определяется совместно тремя координатами.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в пространстве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вклад по каждой оси, тем сложнее направление; отрицательный знак меняет движение в противоположную сторону.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 объяснения направления вектора в 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точки, вектор будет направлен наоборот. Всегда проверяйте, откуда стрелка начинается и куда указывает, особенно при записи →AB.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смотрят на 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минус у координат показывают направление по оси. Ошибка в знаке меняет смысл всего вектора и приводит к неверному ответу.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разные векторы равными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требует одинаковых длины и направления. Если хотя бы одно из этих свойств не совпадает, векторы нельзя считать равными.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точку 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связанного вектора важно, где он расположен на чертеже. Даже одинаковая стрелка в другом месте может означать другую ситуацию.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всегда идёт в порядке x, y, z. Если изменить порядок, координаты перестанут соответствовать реальному расположению точки в 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простых задач на векторы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начало и конец вектора. Без этого невозможно правильно записать его направление и затем вычислить координаты.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Вычислить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Вычтите координаты начальной точки из координат конечной по каждой оси. Так получают запись вектора в пространстве.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полученные числа с направлением на рисунке. Плюс и минус должны совпадать с движением вдоль осей.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Оценить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насколько сильно меняются координаты. Это помогает понять, какой вектор больше и соответствует ли ответ чертежу.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Сверить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выполните сложение, вычитание или сравнение. В конце убедитесь, что результат имеет правильное направление и понятный геометрический смысл.
</a:t>
            </a:r>
            <a:endParaRPr lang="en-US" sz="11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Вектор, который помогает видеть движение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вектор делает движение в пространстве понятным: он показывает начало, конец, направление и длину. Координаты помогают точно считать и проверять ответ, а знания пригодятся в геометрии и физике.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2026-05-30T01:34:20Z</dcterms:created>
  <dcterms:modified xsi:type="dcterms:W3CDTF">2026-05-30T01:34:20Z</dcterms:modified>
</cp:coreProperties>
</file>