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её близкие и дальние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много соседей, и каждый по-своему интересен.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соседние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связаны дорогами, морем, торговлей и поездками. Зная их, легче понять, как живут люди рядом, чем похожи и чем отличаются их природа, история и традиции.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Ближние соседи России по суше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есть 14 сухопутных соседей: от Норвегии и Финляндии на севере до Китая, Монголии и Северной Кореи на востоке.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граница означает, что страны стоят совсем рядом. Поэтому их легко найти на карте и показать как ближайших соседей России.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 живут в разных природных зонах: у морей, в лесах, в горах и в степях. Это делает соседство очень разнообразным.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язык и семейные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и Россия находятся рядом и во многом похожи друг на друга. Людям часто легко понимать речь, а в семьях нередко есть родственные связи по обе стороны границы.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государство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входят в Союзное государство. Это помогает им вместе решать важные вопросы и поддерживать дружеские отношения между людьми.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сосед с близкими традициями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Казахстан: большая граница и широкие степи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сухопутная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тянется вдоль юга и юго-востока России очень длинной линией. На карте это заметно сразу: соседство получается широким, как длинная дорога без конца. Именно поэтому Казахстан особенно легко увидеть на большой карте.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Байконур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много открытых степей, где далеко видно горизонт и небо кажется особенно высоким. А ещё здесь находится Байконур — знаменитый космодром, с которого в космос стартовали первые корабли.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Монголия: соседи на востоке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и степные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известна широкими степями и долгой общей историей с Россией. Её легко представить как страну открытых пространств и спокойных дорог на востоке.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через 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Китаем у России идут большие торговые связи. Через границу перевозят товары, машины и другие нужные вещи, поэтому восточная часть карты особенно оживлённая.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соседа находятся рядом с Сибирью и Дальним Востоком России. На карте они расположены справа, если смотреть на обычную школьную карту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и Финляндия: северные соседи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рядом находятся Норвегия и Финляндия. Там долго лежит снег, а среди холмов и берегов часто растут сосны и ели.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стран важны рыболовство и бережное отношение к природе. На севере всё кажется спокойнее: море тихо блестит, скалы стоят высоко, а воздух очень свежий.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рядом с морем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есть музеи, народные праздники и красивые старые кварталы. Балтийское море соединяет их не только с природой, но и с соседями.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поездки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странами давно идут торговля, путешествия и культурные связи. Люди ездят друг к другу, обмениваются идеями и узнают новые традиции.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Таллин, Рига и Вильнюс известны своими историческими улицами, башнями и площадями. В них легко почувствовать, как много веков здесь живут и строят города.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Эстония, Латвия и Литва у Балтийского моря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граничат с Калининградской областью России: Польша и Литва.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Калининградской области и сопредельных государств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Калининградскую область важным местом на Балтике: здесь особенно заметны дороги, порты и связь с соседями.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России, Украины и Беларуси похожие сказки, песни и старинные обычаи. Поэтому многие семейные истории и детские традиции кажутся очень знакомыми и близкими.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кухне тоже есть любимые блюда, которые знают в разных домах: борщ, каши, пироги и хлеб. За общим столом такие блюда особенно радуют.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мелодии и праздники показывают, что соседние народы могут быть очень близкими по культуре. Это помогает людям лучше понимать друг друга и дружить.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и Беларусь: общие культурные корни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и Азербайджан находятся к югу от России, у подножия Кавказских гор. Здесь рядом соседствуют высокие вершины, тёплые долины и древние дороги, по которым люди ездили веками.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славится виноградом, горами и радушием хозяев, а Азербайджан — Каспийским морем, яркой культурой и развитием промышленности. Эти страны хорошо показывают, как разнообразен юг карты.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и Азербайджан: южные соседи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соседи не имеют общей сухопутной границы с Россией, но связаны с ней морскими путями, авиарейсами и международными встречами.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есть страны Европы, Азии, Америки и других частей света — например, Индия, Япония, США и Канада.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обмениваются товарами, знаниями и новостями, поэтому расстояние не мешает дружбе и сотрудничеству.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страна на карте, тем интереснее узнать её флаг, язык, кухню и привычки людей.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соседи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соседства к сотрудничеству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общая граница или морской путь превращаются в дороги, обмен и договорённости между странами.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соседи делают вместе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ездят друг к другу в гости, на праздники и фестивали. Дети и взрослые узнают новые песни, игры и добрые традиции.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продают и покупают продукты, технику и сырьё. Так у людей появляются нужные вещи, а у соседей — работа, дороги и надёжные связи.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вместе изучают Арктику, реки, леса и животных. Когда они работают сообща, природе легче помочь, а знания становятся полезнее.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соревнования помогают знакомиться без ссор. На стадионе важны честная игра, поддержка команды и радость от общего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леса, горы и моря часто тянутся сразу через несколько стран. Поэтому соседям важно беречь общие богатства вместе, как одну большую природную комнату.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Амур, Балтийское море и Арктика напоминают: мусор, пожары, чистая вода и защита животных касаются всех рядом. У природы нет пограничного столба.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знает границ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споры между соседями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общий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делят дороги, воду, порты или землю рядом с границей. Пока всё спокойно, об этом почти не думают.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трудный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мнения расходятся, появляются споры о правилах, старых историях или пользовании ресурсами. Тогда особенно важны уважение и терпение.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переговоры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обсуждают вопрос, ищут законное решение и подписывают договор. Так можно сохранить мир и спокойную жизнь по обе стороны границы.
</a:t>
            </a:r>
            <a:endParaRPr lang="en-US" sz="1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сухопутных соседей есть у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мира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территории Россия граничит сразу со многими странами, а ещё имеет морских соседей. Карта показывает её как большой мост между Европой и Азией.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столица и северный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маршрут ведёт в степь, иногда — в большой город, а иногда — к тихому северному берегу. У каждой страны свой характер: где-то звучат звонкие рынки, где-то тянутся леса, а где-то туристов встречают простор и свежий ветер.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моря к горам за один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начать поездку у Балтийского моря, а закончить среди высоких гор Кавказа. По дороге меняются языки, вывески и угощения, и каждая остановка рассказывает свою маленькую историю. Так соседние страны становятся похожими на яркие страницы одной книги.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соседним странам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соседях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14 сухопутных соседей и 2 морских соседа, поэтому её карта похожа на большую мозаику из разных стран и природных зон.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сухопутная граница проходит с Казахстаном, а самая короткая — с Северной Кореей. Длина границ показывает, насколько по-разному соседствуют страны.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живут у морей, в горах, в степях и на севере. Из-за этого у каждого соседа свой пейзаж, климат и особый ритм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соседи делают мир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окружена разными соседями, и каждый из них по-своему интересен. Границы, природа, торговля и культура помогают людям узнавать друг друга и жить в мире.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2026-05-21T08:54:29Z</dcterms:created>
  <dcterms:modified xsi:type="dcterms:W3CDTF">2026-05-21T08:54:29Z</dcterms:modified>
</cp:coreProperties>
</file>