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степи: жизнь на большом просторе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там, где видно далеко-далеко и дует сильный ветер?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тянутся в России, Казахстане, Монголии и других странах. Здесь мало деревьев, дождей и укрытий, зато много света, ветра и открытого неба. Земля может быть очень плодородной, если беречь её и не истощать.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простор, ветер и большие перемены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оживает, словно просыпается после долгого сна. Между травами появляются яркие цветы, и зелёный ковёр тянется до самого горизонта. В такое время степь кажется особенно нарядной и тёплой.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золотая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быстро высушивает травы, и простор становится золотистым. Равнина кажется бесконечной, потому что вокруг почти нет высоких деревьев и холмов. Такой обзор помогал людям замечать дорогу, стада и перемены погоды.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удобно кочевать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равнине легко двигаться с места на место и перегонять животных на новые пастбища. Люди могли быстро находить воду и свежую траву. Поэтому степь стала родным домом для многих кочевых народов.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степь: три картины большого простора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 степи раньше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жили казахи, калмыки, башкиры, монголы и другие народы. Они передвигались вслед за травой и водой, чтобы стадам хватало корма и семья не оставалась без нужного.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были частью обычной жизни. Люди собирали вещи, ставили жилище в новом месте и снова отправлялись дальше, если пастбище беднело или высыхал источник.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богатством были лошади, овцы, коровы и верблюды. Они давали пищу, шерсть, молоко и силу для дороги, а ещё помогали семье пережить холод и долгие переезды.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стоянки искали удобные участки с травой, водой и защитой от ветра. Это было важнее красивого вида, потому что в степи красота без воды быстро исчезает.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— дом кочевых людей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похожа на большой круглый дом без острых углов. Такая форма помогает лучше удерживать тепло и меньше боится степного ветра, который любит шуршать и заглядывать в щели.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делают из дерева, а сверху покрывают войлоком. Дом получается не тяжёлым, поэтому его можно разобрать, перевезти и снова поставить на новом месте без долгих хлопот.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любую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юрты тепло зимой и прохладнее летом. Это особенно важно в степи, где погода умеет резко меняться и не всегда предупреждает заранее, как настоящий шутник.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подходит кочевым людям, потому что её можно быстро собрать и так же быстро уехать дальше. Она помогает сохранять домашний уют даже там, где вокруг только простор.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занятие жителей степи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Стада и пастбища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занимались скотоводством. Они следили за пастбищами, чтобы животные всегда находили свежую траву и воду. Без этого хозяйство не могло бы жить спокойно и долго.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верблюды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помогали в пути и в работе, а верблюды были особенно полезны там, где дорога длинная и сухая. Такие животные делали степную жизнь более надёжной и удобной.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животных получали молоко, шерсть, мясо и кожу. Из этих материалов делали одежду, пищу и нужные вещи для дома. Почти всё в хозяйстве шло в дело.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нужно было кормить, поить и охранять. Поэтому жители степи хорошо знали, как менять стоянку, выбирать дорогу и заранее готовиться к жаре, морозу и ветру.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лошадь была не просто животным, а настоящим другом семьи и надёжной опорой в дороге.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конь мог заменить человеку сразу и транспорт, и помощника в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традиционному быту народов степи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степных людей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Сытные мясные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часто подавали в горячих супах и других простых блюдах. Такая еда хорошо согревала в холод и надолго давала сытость, что было очень важно в степных условиях.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 и лепёшки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теста пекли лепёшки и готовили несложную выпечку. Эти блюда удобно брать с собой, поэтому они подходили для долгих переездов и быстрых остановок на пути.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еда была простой, но очень питательной. Она помогала людям работать, пасти животных и переносить перемены погоды без лишней усталости и голодного урчания.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было важной частью питания. Из него делали кумыс, кефир и другие напитки, которые помогали утолить жажду, быстро восстановить силы и чувствовать себя бодро в дороге.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ветра, жары и холода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шапки, сапоги и длинная одежда помогали не мёрзнуть зимой. В степи это было особенно важно, потому что ветер умеет пробираться даже к самым смелым.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войлок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 шерсти, кожи и войлока. Эти материалы хорошо защищали от холода, ветра и пыли, а ещё служили долго и помогали в обычной работе.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одежде часто были узоры и украшения. Они делали вещи нарядными и показывали традиции семьи, как маленькая подпись мастера на любимой вещи.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любую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погода меняется быстро: утром может быть прохладно, днём жарко, а вечером снова ветрено. Поэтому одежда должна была быть удобной и надёжной.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людей в степи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кочевой образ жизни постепенно дополнялся постоянными селениями, хозяйством и современными учреждениями.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13" y="1162275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степи — самое ценное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и колодцы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вода встречается нечасто, поэтому родник или колодец были настоящей удачей. К ним приходили всей семьёй и старались не тратить ни одной капли зря.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нельзя было напоить лошадей, овец и коров. Если стадо долго оставалось без питья, путь становился трудным, а пастухам приходилось искать новый источник.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была, чтобы готовить пищу, мыть посуду и поддерживать порядок в жилище. Поэтому к ней относились бережно, как к большому сокровищу степи.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выращивали растения, им тоже требовалась вода. Поля и огороды старались поливать осторожно, чтобы земля не пересыхала и могла давать хороший урожай.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звенит домбра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первым делом слышалась музыка. Домбра задавала весёлый ритм, и ноги сами просились в пляс. Рядом взрослые и дети улыбались, а у всех было ощущение общего большого праздника.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— самый желанный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степном доме гостя встречали особенно уважительно. Ему предлагали угощение, помогали снять верхнюю одежду и сажали на почётное место. Так показывали доброту и честь хозяев.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песни и смех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угощения начинались игры, песни и весёлые состязания. Кто-то показывал ловкость, кто-то — силу, а кто-то рассказывал сказку так интересно, что слушали даже самые непоседливые ребята.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музыка и гостеприимство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степи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с малых лет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начинали помогать семье. Они приносили мелкие вещи, следили за малышами и учились быть внимательными. Так они постепенно узнавали, как устроена жизнь в степи.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девочки могли пасти ягнят, поить животных и следить, чтобы они не разбежались. Это учило их терпению, ответственности и умению замечать всё вокруг.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верховой езды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дети знакомились с лошадью и учились держаться в седле. Сначала это было непросто, но потом верховая езда становилась привычным и полезным умением.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рассказы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 оставалось время на подвижные игры и сказки у взрослых. Ребята слушали истории, запоминали советы и лучше понимали традиции своей семьи и своего народа.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 степи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сурки и тушканчики живут прямо в степной траве и норках. Они быстро прячутся от опасности, а за их движениями очень интересно наблюдать.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и другие бегуны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— один из самых известных жителей степи. Он умеет быстро бегать по открытым просторам, где далеко видно каждое движение и легко заметить приближение опасности.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простором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поют в небе, а степные орлы кружат высоко над землёй. Птицы делают степь особенно живой, будто она всё время прислушивается к их голосам.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под горячим солнцем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степь легко прогревается, и жара становится сильной. Травы быстро высыхают, а земля просит бережного отношения. Люди старались заранее позаботиться о воде и не утомлять животных долгим переходом.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 ветром и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степь может резко измениться: приходят морозы, метели и холодный ветер. Тогда особенно важны тёплая одежда, крепкое жильё и запас корма для скота, чтобы все пережили непогоду спокойно.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Пыльный ветер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погода умеет меняться очень быстро. Порыв ветра может поднять пыль, а небо — быстро потемнеть. Поэтому жители всегда следили за облаками и выбирали путь осторожно.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погода бывает в степи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хлеб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выращивают пшеницу, ячмень, подсолнечник и другие полезные культуры. Эти растения нужны людям и животным, а ещё делают степные места особенно важными.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распахивать степь слишком сильно или не заботиться о почве, она может истощиться. Тогда урожай становится слабее, а природе труднее восстанавливаться.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пастбище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нужна не только для хлеба, но и для выпаса животных. Поэтому людям важно уметь делить землю разумно, чтобы хватило места и полям, и стадам.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степных районах почва подходит для полей. Если относиться к ней бережно, она даёт хороший урожай и помогает людям получать хлеб, овощи и масличные культуры.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в степи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степи работают фермеры, пастухи, учителя, врачи и многие другие люди. У каждого своя важная задача, но всех объединяет жизнь рядом с просторной землёй.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 степи ездят машины, а в домах могут быть интернет и телефоны. Это помогает учиться, работать и быстро связываться с родными, даже если расстояния большие.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ходят в школу, узнают новое и готовятся к будущей профессии. При этом они всё так же слышат рассказы о прошлом и учатся уважать труд старших.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рядом с современностью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любят лошадей, собираются на общие праздники и бережно относятся к обычаям. Получается интересная жизнь: современная, но с тёплой памятью о предках.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берегут степь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природы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мусор, вытаптывание и слишком частая распашка могут быстро повредить степь. Поэтому люди сначала учатся замечать, где природе нужна защита.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места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спасти редкие травы и животных, создают заповедники и другие охраняемые территории. Там природу стараются не тревожить и наблюдают за ней особенно внимательно.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степи убирают мусор, не разжигают огонь без нужды и берегут пастбища. Даже маленькие привычки помогают сохранить простор и чистый воздух.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для будущего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относятся к земле бережно, степь остаётся домом для птиц, зверей и человека. Тогда её красоту смогут увидеть и будущие поколения.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степи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важно не оставаться одному. Люди поддерживают соседей, делятся делами и выручают в дороге, потому что большой простор легче преодолевать вместе.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здесь встречают тепло и уважительно. Хозяева угощают, предлагают лучшее место и стараются, чтобы человек почувствовал себя желанным и спокойным.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степи умеют замечать погоду, беречь воду и заботиться о животных. Они знают: если природу не беречь, она быстро устаёт и нуждается в помощи.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большом просторе требует терпения и силы. Люди учатся много работать, не бояться ветра и дальнего пути, а ещё сохранять бодрость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дала людям особый образ жизни: заботу о животных, уважение к воде, песни, обычаи и простор для труда. Она и сегодня остаётся живым домом для человека и природы.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дом, который помнят сердцем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2026-05-26T07:13:31Z</dcterms:created>
  <dcterms:modified xsi:type="dcterms:W3CDTF">2026-05-26T07:13:31Z</dcterms:modified>
</cp:coreProperties>
</file>