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 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может стать мостиком между детьми, городами и странами.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 friends — это друзья, которые знакомятся и общаются письмами: бумажными или электронными. Такая переписка помогает находить общие интересы, узнавать мир и учиться вежливо разговаривать.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перепиской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путешествует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идёт не мгновенно, зато в конверте или сообщении часто ждут сюрприз, добрые слова и история другого человека. Это делает ожидание особенно интересным.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письма можно делиться новостями, рисунками, вопросами и впечатлениями. Так общение становится живым, даже если собеседник живёт далеко.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замечать, как по-разному люди говорят о школе, играх, книгах и семье. При этом всегда остаётся много общих тем для разговора.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пишешь другу по переписке, учишься ясно выражать мысли, читать ответы внимательно и отвечать по делу. Это полезно и для дружбы, и для учёбы.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любопытство: кто живёт по другую сторону письма, какие у него игры, книги и привычки. Это превращает обычный текст в настоящее знакомство.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Похожие и 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радость узнавания: оказывается, у разных ребят часто есть похожие увлечения, любимая еда или смешные школьные истории. Различия тоже становятся интересными.
</a:t>
            </a:r>
            <a:endParaRPr lang="en-US" sz="1189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открывает новые слова, названия мест и особенности жизни в других городах и странах. Так мир становится шире без дальних поездок.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Настоящее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наконец, письмо учит терпению и вниманию: нужно дождаться ответа, прочитать его и аккуратно продолжить разговор. Для дружбы это очень важно.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писать письма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поддержка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помогают найти друга, который будет радоваться твоим новостям и отвечать на вопросы. Даже короткое письмо может поддержать и подбодрить.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общение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пишет и читает письма, он тренирует новые слова, строит предложения и учится задавать вопросы. Это почти игра, но очень полезная.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 уважение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учит уважать чужие мысли, быть внимательным и ждать ответ спокойно. Так рождается добрый разговор, в котором приятно участвовать обоим.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переписки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 приятно держать в руках, складывать в конверт и хранить в коробке. Оно остаётся на память и часто выглядит особенно тепло и по-домашнему.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приходит быстрее и удобно для короткого общения. В нём тоже важно писать ясно, чтобы друг легко понял каждую мысль.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письме нужны простые и точные слова. Если текст понятный, друг быстрее ответит и не запутается в длинных фразах.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 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делает письмо дружелюбным, а аккуратный текст — приятным для чтения. Даже маленькая ошибка не страшна, если письмо написано с добрым настроением.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участвовать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могут отдельные школьники, если рядом есть взрослый, который помогает начать и проверить первые письма. Так общение становится спокойным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переписываться целым классом: тогда дети пишут вместе, обсуждают вопросы и делятся идеями. Это удобно для учебного проекта и дружной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переписка становится частью небольшого школьного проекта. Тогда учитель помогает выбрать тему, сроки и правила, чтобы всем было легко.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Поддержка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старт организуют школа, учитель или родители. Взрослые помогают выбрать безопасный формат и следят, чтобы общение оставалось добрым и ясным.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 делимся личным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пишите в письме адрес, номер телефона, пароли или другие личные данные. Это правило защищает ребёнка и делает переписку спокойной.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Начинаем с 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письма отправляйте только с разрешения взрослых и через проверенный школьный порядок. Так легче избежать ошибок и лишних рисков.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письмо вызывает сомнение, лучше сразу показать его учителю или родителям. Безопасность важнее любопытства, даже самого большого.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письмо с приветствия: так разговор сразу становится тёплым и добрым. Простые слова помогают собеседнику почувствовать внимание и уважение.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 и «пожалуйста» делают письмо вежливым и приятным. Они показывают, что вы цените ответ и готовы к дружбе.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«рад познакомиться» и «мне интересно узнать» помогают звучать дружелюбно. С ними письмо выглядит открытым и добрым.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полезно прочитать текст ещё раз и добавить добрую концовку. Так письмо заканчивается красиво, как улыбка на бумаге.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первого разговора помогут не растеряться.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письмо удобно строить вокруг трёх простых тем, чтобы разговор начался легко и дружелюбно.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к уроку о друзьях по переписке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письму не заскучать.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вопроса помогают разговору продолжаться и дают другу возможность ответить спокойно и подробно.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общения в письме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делают письмо добрее.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вежливые формулы — «мне интересно», «спасибо», «у нас по-другому» — помогают писать уважительно и без обид.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вежливого письма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письмо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частей помогает сделать письмо понятным и дружелюбным.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превращают письмо в ясный и добрый разговор.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письма помогают не забыть главное и сделать текст понятным для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шаблон письма для 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короткое письмо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листок с приветствием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Здравствуйте, Алекс! Меня зовут Маша, и я пишу тебе из своего класса. В письме есть место для знакомства, двух маленьких фактов о себе и пары вопросов, чтобы ответ не потерялся.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себе и вопросах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втором примере письмо уже чуть длиннее. Сначала автор рассказывает, что любит читать и играть, потом спрашивает про школу и любимую еду. Внизу остаётся аккуратная подпись — как дружеский привет на бумаге.
</a:t>
            </a:r>
            <a:endParaRPr lang="en-US" sz="120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письмо в три абзаца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письмо похоже на маленький мостик. В нём есть добрые слова, короткий рассказ о погоде и домашнем питомце, а ещё пожелание хорошего дня. Такой текст легко читать и приятно хранить.
</a:t>
            </a:r>
            <a:endParaRPr lang="en-US" sz="12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ответа по теме делают переписку живой.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ответа по теме помогают показать, что письмо внимательно прочитано, и поддерживают разговор без 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ответа на письмо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легко исправить перед отправкой.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частые ошибки — длинно, резко, слишком личное и односложно — лучше заменить коротким и добрым ответом.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памятка по письму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228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8281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письмо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строчки и ясные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 ровных строчек и понятных букв. Когда текст аккуратный, его легче читать, а маленький рисунок в углу сразу делает страницу дружелюбной и весёлой.
</a:t>
            </a:r>
            <a:endParaRPr lang="en-US" sz="1060" dirty="0"/>
          </a:p>
        </p:txBody>
      </p:sp>
      <p:sp>
        <p:nvSpPr>
          <p:cNvPr id="15" name="Text 3"/>
          <p:cNvSpPr txBox="1"/>
          <p:nvPr/>
        </p:nvSpPr>
        <p:spPr>
          <a:xfrm>
            <a:off x="2618185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Наклейка, рамка и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добавляют в письмо символ, наклейку или маленькую рамку. Такое оформление помогает выделить главное и показывает, что письмо сделано с заботой.
</a:t>
            </a:r>
            <a:endParaRPr lang="en-US" sz="1031" dirty="0"/>
          </a:p>
        </p:txBody>
      </p:sp>
      <p:sp>
        <p:nvSpPr>
          <p:cNvPr id="16" name="Text 4"/>
          <p:cNvSpPr txBox="1"/>
          <p:nvPr/>
        </p:nvSpPr>
        <p:spPr>
          <a:xfrm>
            <a:off x="4790736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помогает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письме есть рисунок, он может рассказать о погоде, любимой игре или питомце. Тогда слова и картинка работают вместе, как команда настоящих друзей.
</a:t>
            </a:r>
            <a:endParaRPr lang="en-US" sz="1060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которую приятно хранить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письмо не обязательно должно быть сложным. Достаточно аккуратности, подписи и одной маленькой детали, чтобы письмо захотелось сохранить в коробке с памятными вещами.
</a:t>
            </a:r>
            <a:endParaRPr lang="en-US" sz="9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проекта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строится по шагам: от первого письма до небольшого отчёта о переписке.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доброе письмо открывает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письмо учит слушать, спрашивать и уважать другого человека. Если соблюдать безопасность и писать от сердца, переписка станет тёплым началом большой дружбы.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2026-07-25T06:50:44Z</dcterms:created>
  <dcterms:modified xsi:type="dcterms:W3CDTF">2026-07-25T06:50:44Z</dcterms:modified>
</cp:coreProperties>
</file>