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718" y="1625601"/>
            <a:ext cx="2407130" cy="2517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3855" y="1259173"/>
            <a:ext cx="4447671" cy="23909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географических исследований: как изучают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превращает наблюдения в понимание пространства?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953854" y="3740289"/>
            <a:ext cx="4447671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2946713"/>
            <a:ext cx="8620125" cy="18688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2065" y="952499"/>
            <a:ext cx="8199870" cy="1767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географии нужны методы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изучает не только явления, но и их размещение, связи и изменения. Чтобы сравнивать территории и объяснять различия между ними, нужны точные способы сбора, проверки и анализа данных.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648" y="2572896"/>
            <a:ext cx="4000469" cy="208227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описание как начальный этап исследования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5050" y="2586404"/>
            <a:ext cx="3230624" cy="92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на 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позволяет зафиксировать природные и хозяйственные явления в естественной обстановке: погоду, почвы, растительность, рельеф, застройку и использование территории без предварительных искажений.
</a:t>
            </a:r>
            <a:endParaRPr lang="en-US" sz="1188" dirty="0"/>
          </a:p>
        </p:txBody>
      </p:sp>
      <p:sp>
        <p:nvSpPr>
          <p:cNvPr id="9" name="Text 3"/>
          <p:cNvSpPr txBox="1"/>
          <p:nvPr/>
        </p:nvSpPr>
        <p:spPr>
          <a:xfrm>
            <a:off x="5095050" y="3728465"/>
            <a:ext cx="3230624" cy="92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переводит увиденное в систему признаков: цвет, форму, размеры, увлажнение, густоту населения и особенности землепользования. Благодаря этому данные становятся сравнимыми и пригодными для дальнейшего анализа.
</a:t>
            </a:r>
            <a:endParaRPr lang="en-US" sz="11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755" y="2030631"/>
            <a:ext cx="330870" cy="3308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3318" y="2030631"/>
            <a:ext cx="330870" cy="3308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0881" y="2030631"/>
            <a:ext cx="330870" cy="33087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9804" y="2030631"/>
            <a:ext cx="248152" cy="33087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 и их значение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39077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Маршрутные обследования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 проходит территорию по заранее выбранному маршруту, отмечает изменения природных условий и фиксирует особенности объектов. Такой подход помогает увидеть взаимосвязи, которые не заметны из текста или таблицы.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16640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проб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поле берут пробы воды, почв и горных пород для последующего анализа. Это позволяет оценить состав, состояние и возможные изменения природной среды на конкретных участках местности.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4204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Фотофиксация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сохраняют внешний вид объектов и помогают сопоставлять состояние территории в разные моменты времени. Снимки дополняют записи и делают результаты наблюдений более наглядными и проверяемыми.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971767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Привязка к координатам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наблюдение фиксируют с указанием координат, даты, времени и места на карте. Единая система записи делает материалы точными, удобными для проверки и последующего сравнения.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59" y="2391183"/>
            <a:ext cx="4025748" cy="22330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4025748" cy="110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Картографический метод в географии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24244" y="1039007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наглядность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то, что трудно заметить в таблицах: размещение ресурсов, плотность населения, транспортные связи и климатические пояса. Она сразу выявляет пространственные закономерности.
</a:t>
            </a:r>
            <a:endParaRPr lang="en-US" sz="1215" dirty="0"/>
          </a:p>
        </p:txBody>
      </p:sp>
      <p:sp>
        <p:nvSpPr>
          <p:cNvPr id="11" name="Text 3"/>
          <p:cNvSpPr txBox="1"/>
          <p:nvPr/>
        </p:nvSpPr>
        <p:spPr>
          <a:xfrm>
            <a:off x="5224244" y="1993623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карты помогают изучать отдельные явления и сравнивать территории по одному признаку. С их помощью можно увидеть различия в природных условиях, расселении и хозяйственном развитии.
</a:t>
            </a:r>
            <a:endParaRPr lang="en-US" sz="1215" dirty="0"/>
          </a:p>
        </p:txBody>
      </p:sp>
      <p:sp>
        <p:nvSpPr>
          <p:cNvPr id="12" name="Text 4"/>
          <p:cNvSpPr txBox="1"/>
          <p:nvPr/>
        </p:nvSpPr>
        <p:spPr>
          <a:xfrm>
            <a:off x="5224244" y="2948239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карт разных типов позволяет искать объяснение территориальных различий. Так становятся заметны связи между рельефом, климатом, населением, специализацией хозяйства и транспортной доступностью.
</a:t>
            </a:r>
            <a:endParaRPr lang="en-US" sz="1183" dirty="0"/>
          </a:p>
        </p:txBody>
      </p:sp>
      <p:sp>
        <p:nvSpPr>
          <p:cNvPr id="13" name="Text 5"/>
          <p:cNvSpPr txBox="1"/>
          <p:nvPr/>
        </p:nvSpPr>
        <p:spPr>
          <a:xfrm>
            <a:off x="5224244" y="3902856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Картографический метод относится к числу самых старых в географии, но его значение не уменьшилось. Напротив, современные карты стали точнее, детальнее и удобнее для анализа пространственных процессов.
</a:t>
            </a:r>
            <a:endParaRPr lang="en-US" sz="12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анализ географических данных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0698" y="2648455"/>
            <a:ext cx="7993635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массивы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помогает обрабатывать сведения о населении, погоде, промышленности, сельском хозяйстве и транспорте, когда ручное сравнение уже не дает полной картины.
</a:t>
            </a:r>
            <a:endParaRPr lang="en-US" sz="860" dirty="0"/>
          </a:p>
        </p:txBody>
      </p:sp>
      <p:sp>
        <p:nvSpPr>
          <p:cNvPr id="11" name="Text 3"/>
          <p:cNvSpPr txBox="1"/>
          <p:nvPr/>
        </p:nvSpPr>
        <p:spPr>
          <a:xfrm>
            <a:off x="640698" y="3056432"/>
            <a:ext cx="7993635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и индексы
</a:t>
            </a:r>
            <a:pPr algn="l" indent="0" marL="0">
              <a:lnSpc>
                <a:spcPct val="100000"/>
              </a:lnSpc>
              <a:buNone/>
            </a:pPr>
            <a:r>
              <a:rPr lang="en-US" sz="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географии используют средние величины, проценты, индексы и динамические ряды. Они позволяют не просто описать явление, а измерить его масштаб и направление изменений.
</a:t>
            </a:r>
            <a:endParaRPr lang="en-US" sz="860" dirty="0"/>
          </a:p>
        </p:txBody>
      </p:sp>
      <p:sp>
        <p:nvSpPr>
          <p:cNvPr id="12" name="Text 4"/>
          <p:cNvSpPr txBox="1"/>
          <p:nvPr/>
        </p:nvSpPr>
        <p:spPr>
          <a:xfrm>
            <a:off x="640698" y="3464409"/>
            <a:ext cx="7993635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регионов и элементарный корреляционный анализ помогают выявить, где показатели выше или ниже, а также увидеть возможную связь между разными географическими признаками.
</a:t>
            </a:r>
            <a:endParaRPr lang="en-US" sz="860" dirty="0"/>
          </a:p>
        </p:txBody>
      </p:sp>
      <p:sp>
        <p:nvSpPr>
          <p:cNvPr id="13" name="Text 5"/>
          <p:cNvSpPr txBox="1"/>
          <p:nvPr/>
        </p:nvSpPr>
        <p:spPr>
          <a:xfrm>
            <a:off x="640698" y="3872385"/>
            <a:ext cx="7993635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тенденций
</a:t>
            </a:r>
            <a:pPr algn="l" indent="0" marL="0">
              <a:lnSpc>
                <a:spcPct val="100000"/>
              </a:lnSpc>
              <a:buNone/>
            </a:pPr>
            <a:r>
              <a:rPr lang="en-US" sz="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метод особенно полезен для анализа урбанизации, численности населения и различий в хозяйственном развитии. Он показывает не единичные случаи, а устойчивые тенденции.
</a:t>
            </a:r>
            <a:endParaRPr lang="en-US" sz="860" dirty="0"/>
          </a:p>
        </p:txBody>
      </p:sp>
      <p:sp>
        <p:nvSpPr>
          <p:cNvPr id="14" name="Text 6"/>
          <p:cNvSpPr txBox="1"/>
          <p:nvPr/>
        </p:nvSpPr>
        <p:spPr>
          <a:xfrm>
            <a:off x="640698" y="4280361"/>
            <a:ext cx="7993635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прогноза
</a:t>
            </a:r>
            <a:pPr algn="l" indent="0" marL="0">
              <a:lnSpc>
                <a:spcPct val="100000"/>
              </a:lnSpc>
              <a:buNone/>
            </a:pPr>
            <a:r>
              <a:rPr lang="en-US" sz="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данные собраны за несколько лет, можно проследить динамику и осторожно оценить дальнейшее развитие территории. Именно поэтому статистика важна для обоснованных выводов.
</a:t>
            </a:r>
            <a:endParaRPr lang="en-US" sz="8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данных в географических исследованиях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чаще всего опираются на данные, которые можно регулярно обновлять и сопоставлять между регионами и годами.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спутниковые данные и статистика, но полевые материалы остаются обязательной проверкой для повышения точности выводов.
</a:t>
            </a:r>
            <a:endParaRPr lang="en-US" sz="1184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схема по методам географических исследований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177043"/>
            <a:ext cx="4133850" cy="247869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зондирование Земли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36899" y="2176462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охват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3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и авиационные снимки позволяют изучать большие пространства одновременно. Это особенно важно там, где наземные наблюдения затруднены, дороги или опасны.
</a:t>
            </a:r>
            <a:endParaRPr lang="en-US" sz="963" dirty="0"/>
          </a:p>
        </p:txBody>
      </p:sp>
      <p:sp>
        <p:nvSpPr>
          <p:cNvPr id="11" name="Text 3"/>
          <p:cNvSpPr txBox="1"/>
          <p:nvPr/>
        </p:nvSpPr>
        <p:spPr>
          <a:xfrm>
            <a:off x="736899" y="2826840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изменениями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Повторная съемка помогает отслеживать, как меняются леса, водоемы, ледники, береговые линии и сельскохозяйственные поля. Такие данные ценны для оценки динамики ландшафтов.
</a:t>
            </a:r>
            <a:endParaRPr lang="en-US" sz="989" dirty="0"/>
          </a:p>
        </p:txBody>
      </p:sp>
      <p:sp>
        <p:nvSpPr>
          <p:cNvPr id="12" name="Text 4"/>
          <p:cNvSpPr txBox="1"/>
          <p:nvPr/>
        </p:nvSpPr>
        <p:spPr>
          <a:xfrm>
            <a:off x="736899" y="3477217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труднодоступных районов
</a:t>
            </a:r>
            <a:pPr algn="l" indent="0" marL="0">
              <a:lnSpc>
                <a:spcPct val="100000"/>
              </a:lnSpc>
              <a:buNone/>
            </a:pPr>
            <a:r>
              <a:rPr lang="en-US" sz="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незаменим в горах, северных широтах, пустынях и других районах, куда сложно быстро добраться. Снимки дают информацию без постоянного присутствия исследователя.
</a:t>
            </a:r>
            <a:endParaRPr lang="en-US" sz="1001" dirty="0"/>
          </a:p>
        </p:txBody>
      </p:sp>
      <p:sp>
        <p:nvSpPr>
          <p:cNvPr id="13" name="Text 5"/>
          <p:cNvSpPr txBox="1"/>
          <p:nvPr/>
        </p:nvSpPr>
        <p:spPr>
          <a:xfrm>
            <a:off x="736899" y="4127595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2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зондирование помогает выявлять лесные пожары, облачность, наводнения и изменения землепользования. Эти сведения используются для мониторинга территории и принятия решений.
</a:t>
            </a:r>
            <a:endParaRPr lang="en-US" sz="86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49" y="2572166"/>
            <a:ext cx="2458231" cy="2083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Геоинформационные системы и цифровая карта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10234" y="2612988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объединяют координаты и тематические слои: рельеф, дороги, границы районов, плотность населения, экологические риски и объекты хозяйства. Все данные можно рассматривать вместе.
</a:t>
            </a:r>
            <a:endParaRPr lang="en-US" sz="1003" dirty="0"/>
          </a:p>
        </p:txBody>
      </p:sp>
      <p:sp>
        <p:nvSpPr>
          <p:cNvPr id="11" name="Text 3"/>
          <p:cNvSpPr txBox="1"/>
          <p:nvPr/>
        </p:nvSpPr>
        <p:spPr>
          <a:xfrm>
            <a:off x="3510236" y="3802171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системе удобно измерять расстояния, площади и взаимное положение объектов. Такие операции помогают точнее оценивать доступность территорий и связи между разными явлениями.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6413454" y="2612988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картографирование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ГИС создают цифровые карты, которые легче обновлять, дополнять и сравнивать. Это делает анализ территории более гибким, чем работа только с бумажной картой.
</a:t>
            </a:r>
            <a:endParaRPr lang="en-US" sz="1105" dirty="0"/>
          </a:p>
        </p:txBody>
      </p:sp>
      <p:sp>
        <p:nvSpPr>
          <p:cNvPr id="13" name="Text 5"/>
          <p:cNvSpPr txBox="1"/>
          <p:nvPr/>
        </p:nvSpPr>
        <p:spPr>
          <a:xfrm>
            <a:off x="6413456" y="3802171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используются не только для отображения данных, но и для построения моделей пространственного развития. Это позволяет анализировать варианты изменения территории и их последствия.
</a:t>
            </a:r>
            <a:endParaRPr lang="en-US" sz="100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 проблемы к обоснованному научному выводу.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географического исследования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Сравнительно-географический метод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84431" y="2648455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отличаются районы с похожими природными условиями. Оно показывает разницу в плотности населения, уровне освоенности, специализации хозяйства и транспортной доступности.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684431" y="3156098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сходных климате и рельефе территории развиваются неодинаково. На это влияют история заселения, обеспеченность ресурсами, положение на магистралях и решения экономической политики.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684431" y="3663741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закономерностей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позволяет не только перечислить различия, но и объяснить их. Географ выявляет устойчивые связи между природной основой, размещением населения и особенностями хозяйственного развития.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684431" y="4171383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подход особенно полезен при выборе площадок для новых объектов, оценке региональных различий и анализе причин успешного или, наоборот, замедленного развития территорий.
</a:t>
            </a:r>
            <a:endParaRPr lang="en-US" sz="10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664" y="2286286"/>
            <a:ext cx="228810" cy="2288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2584" y="2286286"/>
            <a:ext cx="228810" cy="228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7615" y="3536641"/>
            <a:ext cx="238748" cy="212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56535" y="3547252"/>
            <a:ext cx="238748" cy="19099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78194" y="960120"/>
            <a:ext cx="8101924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географических процессов
</a:t>
            </a:r>
            <a:endParaRPr lang="en-US" sz="2997" dirty="0"/>
          </a:p>
        </p:txBody>
      </p:sp>
      <p:sp>
        <p:nvSpPr>
          <p:cNvPr id="13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478695" y="275357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помогают описывать движение воздушных масс, речной сток, формирование береговой линии и другие явления, которые трудно наблюдать сразу во всей полноте и динамике.
</a:t>
            </a:r>
            <a:endParaRPr lang="en-US" sz="827" dirty="0"/>
          </a:p>
        </p:txBody>
      </p:sp>
      <p:sp>
        <p:nvSpPr>
          <p:cNvPr id="15" name="Text 3"/>
          <p:cNvSpPr txBox="1"/>
          <p:nvPr/>
        </p:nvSpPr>
        <p:spPr>
          <a:xfrm>
            <a:off x="3267615" y="275357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Математическое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модели переводят географическую задачу в систему зависимостей и расчетов. Это делает возможным прогноз изменений и оценку разных сценариев развития территории.
</a:t>
            </a:r>
            <a:endParaRPr lang="en-US" sz="827" dirty="0"/>
          </a:p>
        </p:txBody>
      </p:sp>
      <p:sp>
        <p:nvSpPr>
          <p:cNvPr id="16" name="Text 4"/>
          <p:cNvSpPr txBox="1"/>
          <p:nvPr/>
        </p:nvSpPr>
        <p:spPr>
          <a:xfrm>
            <a:off x="3267615" y="399563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Картографические схемы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Картографические модели показывают потоки, границы, направления и зоны влияния на карте. Они удобны, когда важно увидеть пространственную структуру процесса без лишних деталей.
</a:t>
            </a:r>
            <a:endParaRPr lang="en-US" sz="827" dirty="0"/>
          </a:p>
        </p:txBody>
      </p:sp>
      <p:sp>
        <p:nvSpPr>
          <p:cNvPr id="17" name="Text 5"/>
          <p:cNvSpPr txBox="1"/>
          <p:nvPr/>
        </p:nvSpPr>
        <p:spPr>
          <a:xfrm>
            <a:off x="6056535" y="399563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расчеты
</a:t>
            </a:r>
            <a:pPr algn="l" indent="0" marL="0">
              <a:lnSpc>
                <a:spcPct val="100000"/>
              </a:lnSpc>
              <a:buNone/>
            </a:pPr>
            <a:r>
              <a:rPr lang="en-US" sz="2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модели позволяют быстро проверять гипотезы о росте города, изменении землепользования или последствиях строительства. Они особенно полезны там, где решений несколько и каждое требует оценки.
</a:t>
            </a:r>
            <a:endParaRPr lang="en-US" sz="7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Историко-географический метод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9037" y="2740620"/>
            <a:ext cx="1828807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карты показывают, как менялись границы, дороги, поселения и хозяйственное освоение территории. Они помогают увидеть первоначальный план развития региона.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29795" y="2740620"/>
            <a:ext cx="1828807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документы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источники уточняют даты, причины преобразований и решения властей. Они дополняют карты сведениями о населении, промышленности и землепользовании.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40553" y="2740620"/>
            <a:ext cx="1828807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 статистика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и статистические сборники фиксируют этапы роста городов, изменения застройки и демографические сдвиги. По ним можно проследить темпы и направление перемен.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51310" y="2740620"/>
            <a:ext cx="1828807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облик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источников позволяет объяснить, почему регион выглядит именно так сегодня. Прошлые события отражаются в сети дорог, размещении поселений и структуре хозяйства.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425002"/>
            <a:ext cx="4392940" cy="20866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7660" y="934152"/>
            <a:ext cx="8332480" cy="787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методов географических исследований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7660" y="2215668"/>
            <a:ext cx="2480100" cy="1142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какие данные дает каждый метод и где он особенно полезен. Наиболее надежные выводы получают при их совместном использовании.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дополняют друг друга: один дает точные факты, другой — обзор и сравнение. Лучший результат обеспечивает сочетание полевых, картографических, цифровых и дистанционных данных.
</a:t>
            </a:r>
            <a:endParaRPr lang="en-US" sz="850" dirty="0"/>
          </a:p>
        </p:txBody>
      </p:sp>
      <p:sp>
        <p:nvSpPr>
          <p:cNvPr id="6" name="Text 2"/>
          <p:cNvSpPr txBox="1"/>
          <p:nvPr/>
        </p:nvSpPr>
        <p:spPr>
          <a:xfrm>
            <a:off x="407660" y="3567030"/>
            <a:ext cx="2480100" cy="1057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260" y="1014846"/>
            <a:ext cx="3987384" cy="33922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в исследованиях природы и общества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224244" y="1069116"/>
            <a:ext cx="3498254" cy="103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география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исследованиях природы чаще используют наблюдения, измерения, отбор проб, дистанционное зондирование и ГИС-анализ. Эти методы помогают изучать рельеф, воды, почвы, растительность и изменения природной среды.
</a:t>
            </a:r>
            <a:endParaRPr lang="en-US" sz="1355" dirty="0"/>
          </a:p>
        </p:txBody>
      </p:sp>
      <p:sp>
        <p:nvSpPr>
          <p:cNvPr id="8" name="Text 2"/>
          <p:cNvSpPr txBox="1"/>
          <p:nvPr/>
        </p:nvSpPr>
        <p:spPr>
          <a:xfrm>
            <a:off x="5224244" y="2337533"/>
            <a:ext cx="3498254" cy="103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Социально-экономическая география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изучения населения и хозяйства особенно важны статистика, анкетирование, сравнительный подход и картографирование. Они позволяют анализировать расселение, транспорт, демографию и специализацию регионов.
</a:t>
            </a:r>
            <a:endParaRPr lang="en-US" sz="1355" dirty="0"/>
          </a:p>
        </p:txBody>
      </p:sp>
      <p:sp>
        <p:nvSpPr>
          <p:cNvPr id="9" name="Text 3"/>
          <p:cNvSpPr txBox="1"/>
          <p:nvPr/>
        </p:nvSpPr>
        <p:spPr>
          <a:xfrm>
            <a:off x="5224244" y="3605949"/>
            <a:ext cx="3498254" cy="103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методов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реальной работе географ почти никогда не ограничивается одним способом. Сопоставление нескольких методов повышает точность выводов и делает результаты исследования более убедительными и проверяемыми.
</a:t>
            </a:r>
            <a:endParaRPr lang="en-US" sz="1355" dirty="0"/>
          </a:p>
        </p:txBody>
      </p:sp>
      <p:sp>
        <p:nvSpPr>
          <p:cNvPr id="10" name="Text 4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17" y="1429638"/>
            <a:ext cx="3264562" cy="9787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17" y="2496753"/>
            <a:ext cx="3264562" cy="9787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17" y="3563854"/>
            <a:ext cx="3264562" cy="97873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617" y="757002"/>
            <a:ext cx="8111932" cy="538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дневник, карта и спутниковый снимок
</a:t>
            </a:r>
            <a:endParaRPr lang="en-US" sz="2698" dirty="0"/>
          </a:p>
        </p:txBody>
      </p:sp>
      <p:sp>
        <p:nvSpPr>
          <p:cNvPr id="10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16567" y="1575056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на месте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полевом дневнике исследователь фиксирует дату, точку наблюдения, название объекта и измеренные параметры. Такие записи выглядят просто, но именно они сохраняют живой след исследования и позволяют не потерять важные детали при обработке материала.
</a:t>
            </a:r>
            <a:endParaRPr lang="en-US" sz="997" dirty="0"/>
          </a:p>
        </p:txBody>
      </p:sp>
      <p:sp>
        <p:nvSpPr>
          <p:cNvPr id="12" name="Text 3"/>
          <p:cNvSpPr txBox="1"/>
          <p:nvPr/>
        </p:nvSpPr>
        <p:spPr>
          <a:xfrm>
            <a:off x="3916567" y="26421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Привязка к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превращает отдельное наблюдение в часть пространственной системы. По ней видно, где именно находится объект, как он связан с соседними территориями и почему его положение имеет значение для анализа района.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3916567" y="37092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снимок открывает территорию целиком: дороги, поля, кварталы, водоёмы и границы природных комплексов. В сочетании с дневником и картой он помогает собрать разрозненные факты в целостную географическую картину.
</a:t>
            </a:r>
            <a:endParaRPr lang="en-US" sz="10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роль методов в современной географии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не заменяют полевые наблюдения, а усиливают их. Современная география всё чаще работает на стыке карт, снимков, баз данных и 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быстро растёт роль цифровых методов, но их надёжность по-прежнему зависит от первичной проверки на местности.
</a:t>
            </a:r>
            <a:endParaRPr lang="en-US" sz="1147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общим тенденциям развития географических исследований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ошибки географических методов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71996" y="2175859"/>
            <a:ext cx="8007183" cy="435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поля
</a:t>
            </a:r>
            <a:pPr algn="l" indent="0" marL="0">
              <a:lnSpc>
                <a:spcPct val="100000"/>
              </a:lnSpc>
              <a:buNone/>
            </a:pPr>
            <a:r>
              <a:rPr lang="en-US" sz="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наблюдения дают очень точные сведения, но только для конкретных точек или маршрутов. Если территория велика, полученные данные нельзя без проверки переносить на весь район.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671996" y="2711871"/>
            <a:ext cx="8007183" cy="435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Запаздывание статистики
</a:t>
            </a:r>
            <a:pPr algn="l" indent="0" marL="0">
              <a:lnSpc>
                <a:spcPct val="100000"/>
              </a:lnSpc>
              <a:buNone/>
            </a:pPr>
            <a:r>
              <a:rPr lang="en-US" sz="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материалы часто публикуются с задержкой и отражают уже прошедший период. Поэтому для быстро меняющихся процессов, например миграции или застройки, они требуют дополнения другими источниками.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671996" y="3239620"/>
            <a:ext cx="8007183" cy="435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снимков
</a:t>
            </a:r>
            <a:pPr algn="l" indent="0" marL="0">
              <a:lnSpc>
                <a:spcPct val="100000"/>
              </a:lnSpc>
              <a:buNone/>
            </a:pPr>
            <a:r>
              <a:rPr lang="en-US" sz="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зондирование чувствительно к облачности, освещённости и качеству съёмки. Плохие условия могут скрыть важные объекты или исказить представление о состоянии территории.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671996" y="3753870"/>
            <a:ext cx="8007183" cy="435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 моделях
</a:t>
            </a:r>
            <a:pPr algn="l" indent="0" marL="0">
              <a:lnSpc>
                <a:spcPct val="100000"/>
              </a:lnSpc>
              <a:buNone/>
            </a:pPr>
            <a:r>
              <a:rPr lang="en-US" sz="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модель сознательно убирает часть деталей, чтобы показать главное. Из-за этого она удобна для анализа, но не может полностью заменить реальную сложность природы и общества.
</a:t>
            </a:r>
            <a:endParaRPr lang="en-US" sz="1077" dirty="0"/>
          </a:p>
        </p:txBody>
      </p:sp>
      <p:sp>
        <p:nvSpPr>
          <p:cNvPr id="14" name="Text 6"/>
          <p:cNvSpPr txBox="1"/>
          <p:nvPr/>
        </p:nvSpPr>
        <p:spPr>
          <a:xfrm>
            <a:off x="671996" y="4268124"/>
            <a:ext cx="8007183" cy="435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выводов
</a:t>
            </a:r>
            <a:pPr algn="l" indent="0" marL="0">
              <a:lnSpc>
                <a:spcPct val="100000"/>
              </a:lnSpc>
              <a:buNone/>
            </a:pPr>
            <a:r>
              <a:rPr lang="en-US" sz="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результат появляется только после сопоставления разных источников. Если данные совпадают по нескольким каналам, вывод становится намного убедительнее и устойчивее к ошибкам.
</a:t>
            </a:r>
            <a:endParaRPr lang="en-US" sz="10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910" y="2052829"/>
            <a:ext cx="275387" cy="220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362" y="2030631"/>
            <a:ext cx="264705" cy="2647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6474" y="2030631"/>
            <a:ext cx="264705" cy="26470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3246" y="2040590"/>
            <a:ext cx="275387" cy="24478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40700" y="2030631"/>
            <a:ext cx="264705" cy="264705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методов для человека и региона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686908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Градостроительство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методы помогают выбирать места для жилых кварталов, дорог и общественных объектов. При этом учитывают рельеф, транспортную доступность, плотность застройки и экологические ограничения.
</a:t>
            </a:r>
            <a:endParaRPr lang="en-US" sz="1145" dirty="0"/>
          </a:p>
        </p:txBody>
      </p:sp>
      <p:sp>
        <p:nvSpPr>
          <p:cNvPr id="16" name="Text 3"/>
          <p:cNvSpPr txBox="1"/>
          <p:nvPr/>
        </p:nvSpPr>
        <p:spPr>
          <a:xfrm>
            <a:off x="2349020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экологии методы исследования позволяют отслеживать состояние лесов, водоёмов и почв, а также выявлять зоны риска. Это важно для защиты ресурсов и снижения ущерба от хозяйственной деятельности.
</a:t>
            </a:r>
            <a:endParaRPr lang="en-US" sz="1194" dirty="0"/>
          </a:p>
        </p:txBody>
      </p:sp>
      <p:sp>
        <p:nvSpPr>
          <p:cNvPr id="17" name="Text 4"/>
          <p:cNvSpPr txBox="1"/>
          <p:nvPr/>
        </p:nvSpPr>
        <p:spPr>
          <a:xfrm>
            <a:off x="4011132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почв, климата и рельефа помогает точнее планировать посевы, ирригацию и использование земель. В результате повышается устойчивость сельского хозяйства и снижаются потери.
</a:t>
            </a:r>
            <a:endParaRPr lang="en-US" sz="1146" dirty="0"/>
          </a:p>
        </p:txBody>
      </p:sp>
      <p:sp>
        <p:nvSpPr>
          <p:cNvPr id="18" name="Text 5"/>
          <p:cNvSpPr txBox="1"/>
          <p:nvPr/>
        </p:nvSpPr>
        <p:spPr>
          <a:xfrm>
            <a:off x="5673244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логистика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потоков населения и грузов позволяет лучше проектировать маршруты, развязки и узлы связи. Это уменьшает затраты времени, делает перевозки удобнее и повышает связанность территории.
</a:t>
            </a:r>
            <a:endParaRPr lang="en-US" sz="1166" dirty="0"/>
          </a:p>
        </p:txBody>
      </p:sp>
      <p:sp>
        <p:nvSpPr>
          <p:cNvPr id="19" name="Text 6"/>
          <p:cNvSpPr txBox="1"/>
          <p:nvPr/>
        </p:nvSpPr>
        <p:spPr>
          <a:xfrm>
            <a:off x="7335358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рисков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методы помогают оценивать опасность наводнений, оползней, засух и других чрезвычайных ситуаций. На этой основе можно заранее планировать меры защиты и предупреждения.
</a:t>
            </a:r>
            <a:endParaRPr lang="en-US" sz="114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4610" y="919375"/>
            <a:ext cx="7794892" cy="1652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начинается с точного взгляда на 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методы раскрывают территорию с разных сторон: от точного полевого факта до цифровой модели будущего. Именно их сочетание делает выводы обоснованными и по-настоящему научными.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2026-06-02T23:15:47Z</dcterms:created>
  <dcterms:modified xsi:type="dcterms:W3CDTF">2026-06-02T23:15:47Z</dcterms:modified>
</cp:coreProperties>
</file>