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городе и в сельской местности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риск и выбирать безопасное поведение в любой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зависят от окружения и скорости помощи. В городе чаще мешают транспорт, светофоры, высотные дома и людные места, а в селе — вода, техника, животные и открытые пространства. Одно и то же действие может быть безопасным здесь и опасным там.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разные условия, разные риски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на улице — нарушение правил перехода: красный свет, выход между машинами и игры рядом с проезжей частью могут закончиться травмой даже за несколько секунд.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— остановки, перекрёстки и выезды со дворов. Здесь важно не спешить, смотреть по сторонам и не выезжать на велосипеде без защиты.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 нужно быть возле автобусов, грузовиков, поворачивающих автомобилей и электросамокатов: они движутся быстро и могут закрывать обзор пешеходам и водителям.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опасности в городе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набор рисков меняется вместе с окружающей средой.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чаще выделяются транспорт и людные места, а в селе — вода, техника и открытая территория.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ОБЗР для 5 класса; дата не указана.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встречаются чаще в городе и в селе
</a:t>
            </a:r>
            <a:endParaRPr lang="en-US" sz="25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эскалатора всегда много людей, поэтому легко потерять взрослых из виду. Ребёнок идёт спокойно, держится подальше от края ступеней и заранее замечает табло, указатели и ближайший выход.
</a:t>
            </a:r>
            <a:endParaRPr lang="en-US" sz="102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выходе из метро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общественных местах опасны давка, случайные столкновения и оставленные без присмотра вещи. Безопаснее заранее запомнить место встречи с родителями и не отходить далеко от понятных ориентиров.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торговый центр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платформе люди движутся в разные стороны, а рядом могут стоять чемоданы и сумки. В такой обстановке важно не толкаться, не бежать и сразу договориться, где встретиться, если кто-то отстал.
</a:t>
            </a:r>
            <a:endParaRPr lang="en-US" sz="106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в час отправления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Толпа, станции и людные места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для дороги, пожара, потери человека, агрессивного поведения и подозрительных предметов.
</a:t>
            </a:r>
            <a:endParaRPr lang="en-US" sz="120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порядок действий при опасности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нужен, чтобы быстро сообщить о пожаре, задымлении или другой угрозе и получить помощь без промедления.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единый номер экстренных служб, который нужно знать для вызова помощи при пожаре, аварии или другой опасной ситуации.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в Российской Федерации.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риски в зависимости от среды и примера ситуации.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определяется не только поступком, но и местом: для города и села нужны разные правила безопасности.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ОБЗР для 5 класса; дата не указана.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сравнение основных угроз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167" y="1710453"/>
            <a:ext cx="270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у воды и на льду в сельской местности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неглубокая вода опасна: течение, скользкий берег и ямы на дне могут привести к падению или утоплению. Поэтому подходить к воде без взрослых нельзя.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пруды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Оставаться у воды одному особенно рискованно, потому что помощь может понадобиться сразу. Без взрослых труднее заметить быстрое течение, провалы и другие скрытые угрозы.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без присмотра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или таяния снега берег легко превращается в опасный склон. Один неверный шаг — и ребёнок может соскользнуть в воду или получить травму.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берега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лёд часто становится непрочным. Он может треснуть под весом человека, поэтому выходить на неизвестную поверхность нельзя ни для проверки, ни ради игры.
</a:t>
            </a:r>
            <a:endParaRPr lang="en-US" sz="1059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Тракторы, комбайны и косилки опасны движущимися частями и большой скоростью. Ребёнку нельзя подходить близко, цепляться за технику или играть рядом с работающей машиной.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техника и инструменты нужны для работы взрослых. Брать их без разрешения, переносить в одиночку или использовать для игры нельзя.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Пилы, ножи, топоры и другие инструменты требуют особой осторожности: у них есть острые детали, а неправильное движение может привести к порезу или удару.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техника и инструменты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риск часто связан с привычными объектами, которые легко недооценить в повседневной обстановке.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осторожность требуют вода и техника: именно они чаще всего приводят к тяжёлым последствиям и требуют контроля взрослых.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ОБЗР для 5 класса; данные диаграммы иллюстративны.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сельские опасности самые заметные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 селе или на природе нельзя близко подходить к незнакомым животным, трогать гнёзда насекомых и срывать неизвестные растения. Спокойная дистанция снижает риск укуса и царапин.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укус всё же произошёл, нужно сразу позвать взрослого, промыть место чистой водой и не расчёсывать кожу. Закрытая одежда и обувь помогают защититься от клещей и колючих кустарников.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насекомые и растения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правилах безопасного поведения для школьников в открытой местности.
</a:t>
            </a:r>
            <a:endParaRPr lang="en-US" sz="13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безопасной прогулки на природе и в поле
</a:t>
            </a:r>
            <a:endParaRPr lang="en-US" sz="26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08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539" y="3137594"/>
            <a:ext cx="243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98" y="3137594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39483"/>
            <a:ext cx="324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и природные угрозы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скользких тротуарах и дорогах легко упасть, особенно если идти быстро или не смотреть под ноги. Нужны короткие шаги и осторожность у ступенек и спусков.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вода может быстро выйти из берегов, а в сухую погоду возрастает риск лесного пожара. В обоих случаях важно не приближаться к опасной зоне и слушать взрослых.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и пожар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опасно оставаться на открытом месте, у воды и под одинокими деревьями. Лучше заранее уйти в безопасное помещение и закрыть окна.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тумане хуже видны машины, люди и дорожные ориентиры, поэтому переходить дорогу и двигаться по обочине становится рискованнее. Особенно осторожными нужно быть утром и вечером.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ветра опасны рядом с деревьями, крышами и рекламными конструкциями. Нельзя стоять под шаткими предметами и нужно обходить места, где что-то может упасть.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и вызова экстренных служб для обучающихся 5 класса.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первое безопасное действие и того, кому нужно сообщить о происшествии.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сначала нужно защитить себя, а затем быстро сообщить взрослым или в службу 112, не теряя времени на опасные 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типичных опасных ситуациях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риски и безопасность двора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городской квартире и подъезде особенно опасны открытые окна, балконы, мокрые ступени, неисправные розетки и провода. Ребёнку нельзя играть рядом с высотой и трогать электроприборы без взрослых.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дворе добавляются колодцы, сараи, дровники, мастерские и хозяйственные постройки. Там легко споткнуться, уронить тяжёлый предмет или попасть в зону работы техники.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строения и чужие дворы тоже могут быть опасны, потому что внутри бывают инструменты, острые детали, гвозди и скользкие полы. Заходить туда можно только с разрешения взрослых.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 там, где лежат шланги, доски или инвентарь, нельзя: в спешке легко упасть и получить травму. Во дворе важно смотреть под ноги и заранее обходить препятствия.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особенно полезны, когда маршрут меняется, а вокруг есть дорога, вода или много людей.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снизить риск — заранее выработать безопасные привычки и применять их каждый день, а не только в опасных местах.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для школьников; значения на диаграмме условные.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правила, которые уменьшают риск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много шума машин, плохая видимость или скользкая поверхность, лучше сразу остановиться и оценить обстановку. Такие признаки часто предупреждают о возможной аварии или падении.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 сигналом бывают и необычное поведение человека или животного, а также отсутствие взрослых рядом. В такой ситуации не стоит приближаться: безопаснее отойти и позвать помощь.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ограждения, незнакомая территория, открытая вода, ямы и техника указывают, что место требует особой осторожности. Чем раньше это замечено, тем проще выбрать другой путь.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раньше заметить опасную ситуацию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 проблеме и какую информацию назвать
</a:t>
            </a:r>
            <a:endParaRPr lang="en-US" sz="2363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угрожает жизни или здоровью, нужно сразу звонить 112. Сообщение должно быть спокойным, чётким и коротким, чтобы диспетчер быстро понял, что произошло.
</a:t>
            </a:r>
            <a:endParaRPr lang="en-US" sz="111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Экстренный номер 112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помощь могут оказать родители, учитель, охрана, спасатели и другие взрослые. Ребёнку важно сразу обратиться к ним, а не пытаться решить проблему одному.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сказать, какая именно опасность возникла: пожар, травма, потеря человека, укус, ДТП или другой случай. Это помогает выбрать правильную помощь и не терять время.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случилось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назвать адрес, название улицы, номер дома, заметный объект или другой ориентир. Чем точнее место, тем быстрее взрослые или спасатели найдут ребёнка и помогут.
</a:t>
            </a:r>
            <a:endParaRPr lang="en-US" sz="1163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ориентир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внимательности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городе и селе различаются, но правило одно: замечать риск заранее, не приближаться к нему и сразу обращаться за помощью взрослых или по номеру 112.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2026-05-20T20:38:44Z</dcterms:created>
  <dcterms:modified xsi:type="dcterms:W3CDTF">2026-05-20T20:38:44Z</dcterms:modified>
</cp:coreProperties>
</file>