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заставил говорить о правде и совести.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Исаевич Солженицын: жизнь, творчество и историческая память
</a:t>
            </a:r>
            <a:endParaRPr lang="en-US" sz="23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и эпоха советской несвободы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и книги выросли из времени цензуры, войны, репрессий и жёсткого контроля над словом.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годы: путь к писательству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1918: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 родился 11 декабря 1918 года в Кисловодске. Раннее детство прошло без отца, которого он не знал.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Ростове-на-Дону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жила в Ростове-на-Дону, где его воспитывала мать. Именно там он рано увлёкся чтением, историей и точными науками.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на физико-математическом факультете Ростовского университета и заочно — в Московском институте философии, литературы и истории.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научной дисциплины и гуманитарного интереса позже помогло ему писать точно, внимательно и исторически широко.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и арест: судьбоносный 1945 год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войне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Солженицын служил офицером-артиллеристом, участвовал в боях и был награждён. Опыт фронта дал ему живое знание войны и человеческого предела.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и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феврале 1945 года его арестовали за частную переписку с критикой Сталина. Этот арест стал точкой, после которой личная биография превратилась в историю писателя-свидетеля.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и ссылка как школа литературной правды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Лагеря и ссылка в Казахстане дали Солженицыну непосредственное знание о страхе, унижении и постоянной зависимости человека от системы.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сформировал его стиль: точность деталей, документальную достоверность и стремление показывать не только события, но и внутреннее состояние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темой его прозы стало сохранение достоинства в нечеловеческих условиях — тема, которая связала личную судьбу автора с судьбой целой эпохи.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0569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«Один день Ивана Денисовича»: что сделал этот текст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вышла в 1962 году в журнале «Новый мир» и стала первым открытым изображением лагерного быта в советской литературе.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сосредоточен на одном дне заключённого Шухова, чтобы через повседневность показать целую систему несвободы и контроля.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лагеря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голод, тяжёлый труд и редкие минуты передышки создают образ жизни, где человек вынужден каждый день бороться за себя.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повести в том, что внутреннее достоинство может сохраниться даже тогда, когда внешней свободы почти не остаётся.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и особенности творчества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Солженицына важны не только сюжет и конфликт, но и нравственная оценка поступков; его тексты всегда ставят человека перед выбором.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круге первом» и «Раковый корпус» показывают разные формы несвободы, где особенно заметны совесть, страх и внутренняя стойкость личности.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«Архипелаг ГУЛАГ» и «Красное колесо» расширили масштаб его письма до исторического исследования, где личная судьба связана с судьбой страны.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стиль соединяет реализм, документальность и философскую глубину, благодаря чему художественный текст становится и свидетельством, и размышлением.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публикации и поворотные события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литературный успех Солженицына постоянно переходил в общественный конфликт и международный резонанс.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важный текст становился не только литературным событием, но и шагом к новому этапу биографии.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Солженицыне и история публикаций его произведений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«Архипелаг ГУЛАГ» как свидетельство о репрессивной системе
</a:t>
            </a:r>
            <a:endParaRPr lang="en-US" sz="2106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основана на личном опыте автора и на свидетельствах многих бывших заключённых, поэтому сочетает литературу, память и документ.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подробно показаны аресты, следствие, этапы, лагерный труд и механизм страха, который удерживал систему в действии.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стало обвинением политическим репрессиям и одним из самых известных текстов о советском тоталитаризме в мире.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значение выходит за рамки эпохи: книга заставляет читать историю как вопрос о цене человеческой жизни и правды.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Солженицына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этапы биографии и их значение для литературной и общественной судьбы писателя.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Солженицына развивается как цепь испытаний, за которыми следуют крупные книги и общественное признание.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Солженицыне и история публикаций его произведений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и международное признание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вывела его в число самых известных писателей мира и усилила интерес к советской действительности, о которой он писал. Его имя стало ассоциироваться с правом говорить историческую правду вслух.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 году Солженицын получил Нобелевскую премию по литературе. Комитет отметил нравственную силу его прозы и редкую художественную убедительность в изображении человека, оказавшегося перед лицом насилия и несвободы.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советской властью и цензурой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1962: успех и настороженность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 первых произведений Солженицын быстро стал известен, но официальная критика всё чаще воспринимала его как неудобного автора.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1974: высылка из СССР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лишения гражданства писателя выслали из страны. Конфликт был вызван не только литературой, но и его открытой гражданской позицией.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1960–1970-е: запреты и самиздат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ограничивали в печати, распространяли подпольно и публиковали за рубежом, поскольку они напрямую затрагивали тему репрессий.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Солженицына: от фронта к мировому признанию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личный опыт, государственное давление и литературные достижения последовательно меняли судьбу писателя и его место в истории.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в США и работа над «Красным колесом»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1976 года Солженицын жил в США, в штате Вермонт, где продолжал напряжённую литературную работу и сохранял независимость от политических центров влияния.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эмиграции он завершал многотомную эпопею «Красное колесо», размышляя о причинах революции 1917 года и о цене исторических переломов.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годы укрепили его репутацию мыслителя, для которого история России была предметом нравственного анализа, а не только научного интереса.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125" y="3436679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5925" y="1606868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позиция и споры вокруг взглядов писателя
</a:t>
            </a:r>
            <a:endParaRPr lang="en-US" sz="2299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Антикоммунистическая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резко критиковал коммунистическую систему, считая её источником лжи, страха и разрушения человеческой личности.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Спорная фигура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идеи вызывали острые дискуссии, потому что соединяли политическую критику, нравственный консерватизм и резкие оценки современности.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взглядах важное место занимали православие, совесть и духовная преемственность, что придавало его текстам моральную строгость.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Россия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рассматривал судьбу страны как непрерывную историческую задачу, где личная ответственность не отделима от ответственности народа.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Солженицына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круг его прозы объединяет личный опыт и большие исторические события, поэтому разные книги читаются как части единого авторского замысла.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тема репрессий, но она связана с вопросами совести, истории и человеческого выбора.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Солженицына: «Один день Ивана Денисовича», «Архипелаг ГУЛАГ», «Красное колесо»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Россию и поздние годы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 общественный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1994 году Солженицын вернулся в Россию после двух десятилетий эмиграции. Его приезд стал заметным общественным событием и вызвал широкий отклик. 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публицистика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он писал, выступал и размышлял о судьбе страны. Его поздний голос оставался значимым, потому что соединял личный опыт с исторической памятью.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их проблематика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связь между жанром произведения и его основной темой.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у Солженицына подчинены одной задаче: показать человека в предельных исторических обстоятельствах.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И. Солженицына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Солженицына для русской и мировой культуры
</a:t>
            </a:r>
            <a:endParaRPr lang="en-US" sz="2268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расширил возможности литературы, соединив художественную форму с точным историческим свидетельством и серьёзным нравственным вопросом о цене несвободы.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изменили разговор о советском прошлом, сделав тему репрессий частью общественной памяти, а не только архивной истории.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мировой культуры он важен как автор, который показал, что литература может быть и искусством, и способом говорить правду о государстве и человеке.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Солженицын: память, правда, ответственность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Солженицына показывает, как личная биография становится частью истории века. Его книги напоминают: без памяти о прошлом и нравственного выбора невозможно сохранить человеческое достоинство.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2026-05-23T14:05:29Z</dcterms:created>
  <dcterms:modified xsi:type="dcterms:W3CDTF">2026-05-23T14:05:29Z</dcterms:modified>
</cp:coreProperties>
</file>