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прямой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 точки, отрезка и фигуры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разберёмся, как работает отражение в зеркале, а затем научимся строить симметричные точки, отрезки и фигуры. В конце посмотрим, как проверять симметрию на чертежах и в координатах.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зеркала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можно представить как границу зеркала: всё, что находится с одной стороны, имеет отражение на другой. Эти две части совпадают по форме, но расположены по разные стороны прямой.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Точки-пары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точки есть пара-образ, стоящая напротив неё. Между ними сохраняется одинаковое расстояние до оси, поэтому отражение выглядит аккуратно и полностью уравновешенно.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глазом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сложить фигуру по оси, симметричные части совместятся. Именно поэтому ось симметрии помогает быстро замечать одинаковые элементы в рисунке и строить точные отражения.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противоположные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точка A и её образ A1 лежат по разные стороны от прямой-оси. Эти две точки должны быть связаны одним отрезком, который пересекает ось в середине.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на оси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AA1 обязательно лежит на оси симметрии. Иначе отражение будет построено неверно, потому что ось не сможет делить отрезок на равные части.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AA1 должен быть перпендикулярен оси. Это условие делает отражение точным и позволяет отличить симметрию относительно прямой от других видов расположения точек.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обозначения на рисунке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374750" y="172878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 у образа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образ точки обычно обозначают штрихом: A′, B′, C′. Такое обозначение показывает, что точка не новая по смыслу, а является отражением исходной точки.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74750" y="2701701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названия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отражается отрезок или многоугольник, название фигуры сохраняют, но у каждой вершины появляется свой образ. Так легко видеть, какие точки и стороны соответствуют друг другу.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1374750" y="367463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обозначений помогает не запутаться в построении. Сначала ищут исходные точки, затем — их образы, а после этого соединяют соответствующие вершины в нужном порядке.
</a:t>
            </a:r>
            <a:endParaRPr lang="en-US" sz="12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симметрии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две симметричные точки находятся на одинаковом расстоянии от оси. Это самый простой способ проверить, верно ли построено отражение на чертеже.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соединяющая точку и её образ, пересекает ось под прямым углом. Если угол не равен 90°, значит, построение выполнено неверно.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признака удобно использовать вместе: сравнить расстояния и проверить прямой угол. Тогда симметрию можно определить быстро и 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пару точек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отражение по шагам: от перпендикуляра до точки-образа.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отрезком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 — две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образ первого конца отрезка, затем — второго. После этого новые точки соединяют прямой линией, и получается отражение исходного отрезка относительно оси.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не меняется, потому что отражение не растягивает и не сжимает фигуру. Меняется только положение: отрезок оказывается по другую сторону прямой.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пересечением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пересекает ось, точка пересечения сама остаётся на месте только тогда, когда она лежит на оси симметрии. Иначе меняются обе части отрезка.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углом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величина угла остаётся той же. Его стороны переходят в симметричные лучи, поэтому образ полностью совпадает с исходным углом по размеру.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переходят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сначала построить образы обеих сторон угла, а затем проверить, что новый угол имеет такое же раскрытие. Это помогает не перепутать форму и расположение.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отметка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равные углы часто помечают одинаковыми дугами. Такой знак сразу показывает, что углы равны, даже если один из них находится по другую сторону оси.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фигурой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 зеркале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отражают каждую вершину по отдельности, а затем соединяют полученные точки в том же порядке. В результате получается равный треугольник, расположенный по другую сторону оси, с сохранёнными сторонами и углами.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важен
</a:t>
            </a:r>
            <a:pPr algn="ctr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четырёхугольника и любого другого многоугольника действует то же правило: сначала строят образы всех вершин, потом соединяют их по обходу. Если порядок нарушить, фигура получится искажённой, хотя расстояния до оси останутся теми же.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отражении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Отражённая фигура не становится меньше или больше, но меняет расположение относительно прямой. Это удобно проверять на рисунке: совпадают ли соответствующие стороны, одинаковы ли углы и лежат ли пары вершин на равных расстояниях от оси.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образа точки относительно прямой-оси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отрезка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отрезка по его концам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треугольника строится по трём вершинам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многоугольников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Отражаем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отражают каждую вершину отдельно, используя одинаковое расстояние до оси по обе стороны прямой. Так получают полный набор образов, из которых складывается новая фигура.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точки соединяют в том же порядке, в каком они шли у исходного многоугольника. Это сохраняет число сторон, а также соответствие каждой стороны и каждого угла.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готовом чертеже полезно отметить равные отрезки и проверить перпендикуляры к оси. Так легче убедиться, что изображение действительно симметрично, а не просто похоже на исходную фигуру.
</a:t>
            </a:r>
            <a:endParaRPr lang="en-US" sz="10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ось симметрии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Наметьте кандидат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простая, начните с поиска возможной оси: она часто проходит через середины противоположных сторон или через вершину и середину другой стороны.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мысленные или построенные перпендикуляры от характерных точек к прямой. Сравните, одинаковы ли расстояния от точек до предполагаемой оси с обеих сторон.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Подтвердите проверкой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середины совпадают, а соответствующие точки лежат на равных перпендикулярах, ось найдена правильно. Для уверенности проверьте ещё одну пару точек фигуры.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симметрию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быстро понять, симметрична ли фигура относительно прямой.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пары точек, длины и направление соответствующих сторон, фигура симметрична.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признаки симметрии относительно прямой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правила отражения относительно осей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координатах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отражение удобно описывать знаками координат. Для осей, параллельных сторонам клеток, правило особенно простое и легко проверяется по точкам.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Oy меняется знак x, а при отражении относительно Ox меняется знак y.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середину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 — это не любая точка на оси. Нужно проверять именно равенство двух частей отрезка и перпендикулярность к прямой-оси, а не визуальное сходство на рисунке.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Откладывают не туда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откладывают по другую сторону оси, а не вдоль неё. Если двигаться не по перпендикуляру, образ точки окажется смещённым и не будет симметричным.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 — обязательный шаг. Без него нельзя гарантировать, что точка-образ находится ровно напротив исходной точки, даже если расстояния кажутся одинаковыми на глаз.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нужно сравнить пары точек и измерить расстояния до оси. Эта простая проверка быстро показывает, где допущена ошибка в чертеже.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симметрия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орнаменты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симметрия помогает создать ощущение порядка и ритма. Достаточно взглянуть на повторяющиеся элементы по обе стороны прямой, чтобы увидеть строгую согласованность узора. Именно поэтому такие рисунки часто выглядят аккуратно и гармонично.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зданий симметрия делает композицию уравновешенной: окна, двери и декоративные детали располагаются так, чтобы левая и правая части совпадали по рисунку. Этот приём часто используют в классической архитектуре.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буквы
</a:t>
            </a:r>
            <a:pPr algn="ctr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знаках, эмблемах и некоторых буквах симметрия облегчает узнавание и запоминание. Когда элементы повторяются зеркально, изображение становится ясным даже издалека. Именно поэтому осевая симметрия так часто встречается в дизайне.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нужно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прямой сохраняет форму, длины и углы, но переносит фигуру на другую сторону оси. Чтобы не ошибиться, всегда проверяйте перпендикуляр, середину и равные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2026-07-27T05:56:53Z</dcterms:created>
  <dcterms:modified xsi:type="dcterms:W3CDTF">2026-07-27T05:56:53Z</dcterms:modified>
</cp:coreProperties>
</file>