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 романтический герой: основные понятия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жанр поэмы и образ романтического героя.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выдвинул на первый план чувства, свободу и необычную личность. Поэма стала удобной формой для таких тем: в ней есть сюжет, переживания героя и авторское отношение.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поэма в литературе XIX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поэмы в том, что рассказ о событиях сочетается с авторской оценкой. Поэтому читатель видит не только действие, но и отношение автора к нему.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— это крупное стихотворное произведение, в котором есть сюжет, действующие лица и важные события. Она не ограничивается одним настроением, как лирическое стихотворение.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обычно короче романа, но шире обычного стихотворения. В ней развивается действие, а вместе с ним раскрываются мысли, чувства и поступки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поэма как жанр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7027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708" y="3249540"/>
            <a:ext cx="274200" cy="2193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1271" y="3249540"/>
            <a:ext cx="274200" cy="2193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поэмы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обычно стоит сильное столкновение: человека с обществом, судьбой или собственными чувствами. Именно оно определяет развитие сюжета.
</a:t>
            </a:r>
            <a:endParaRPr lang="en-US" sz="1141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на выразительных картинах и запоминающихся деталях. Образы помогают передать не только событие, но и настроение произведения.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используют эпитеты, сравнения и символы. Благодаря этому речь становится более эмоциональной, а смысл — более глубоким.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и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могут говорить сами о себе, спорить или объяснять свои поступки. Такие эпизоды раскрывают внутренний мир персонажа особенно ясно.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поэме часто связана с чувствами героя. Пейзаж не только украшает текст, но и помогает понять его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эпоса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эпоса поэма берёт сюжет, героев и события. В ней есть развитие действия, а читатель следит за поступками персонажей и их последствиями.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между эпосом и лирикой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лирики поэма получает эмоциональность, выразительный язык и внимание к переживаниям. Поэтому в ней важны настроение, авторский голос и чувство.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герой романтизма строится вокруг исключительности и внутренней независимости.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образа — человек не похож на других и остро переживает своё отличие.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«Романтический герой»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романтического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чувствует себя отделённым от всего окружающего мира.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романтической поэме внимание обычно сосредоточено на одном главном герое. Через его одиночество особенно ясно раскрываются протест, мечта и внутренняя борьба.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текстам романтических поэм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не хочет жить по чужим правилам, если считает их несправедливыми. Для него свобода — не прихоть, а необходимое условие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протест в характере героя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протест может проявляться по-разному: в споре с судьбой, в отказе подчиняться, в бегстве или в молчаливом несогласии с миром.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особенно ценит честь, личный выбор и верность сердцу. Из-за этого его образ часто становится напряжённым и трагическим.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в которой слышны мысли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в романтической поэме часто связан с тайной и тревогой. Темнота скрывает предметы, зато усиливает внутренний голос героя. Луна, тишина и холодный ветер делают его чувства особенно заметными.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знак свободы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романтических текстах обычно ассоциируется с широтой, силой и независимостью. Его движение напоминает о свободе, к которой стремится герой. Одинокая фигура на берегу подчёркивает расстояние между человеком и миром.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и буря как отражение конфликта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пейзаж помогает показать напряжение сюжета и характера. Скалы, буря и облачное небо словно повторяют внутренний спор героя с собой и с судьбой. Природа здесь становится частью смысла, а не просто фоном.
</a:t>
            </a:r>
            <a:endParaRPr lang="en-US" sz="945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романтической поэме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типа героя и увидим, как по-разному литература показывает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выделяет исключительную личность, а реализм показывает человека в реальной жизни и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признакам литературных направлений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и реалистический герой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композиция поэмы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знакомит читателя с местом действия, героем и общей атмосферой. Уже в начале задаются настроение и ожидание важного события.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основные события, диалоги и воспоминания, которые постепенно усиливают напряжение. Герой раскрывается через поступки и переживания.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острый момент, когда конфликт достигает предела. Здесь особенно ясно видны выбор героя и сила его чувств.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завершаются открыто или трагически, а автор подводит итог пережитому. Финал помогает понять смысл всей поэмы и судьбу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романтический герой в поэме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образ героя развивается через события, чувства и столкновение с миром.
</a:t>
            </a:r>
            <a:endParaRPr lang="en-US" sz="297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часто звучит торжественно и возвышенно, поэтому в ней заметны яркие эпитеты, метафоры и сравнения. Такой язык сразу создаёт сильное эмоциональное впечатление.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поэмы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звукопись делают текст музыкальным и помогают передать настроение. Повторы, восклицания и риторические вопросы усиливают напряжение и выразительность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нередко встречаются контрасты, которые подчёркивают разницу между мечтой и действительностью. Благодаря этому образ героя и его чувства становятся особенно заметными.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язык помогает не только рассказать о событиях, но и показать отношение к ним. Поэтому каждое слово в поэме работает на создание образа 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примеры романтических поэм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литературе романтическую поэму особенно ярко развивал Дж. Г. Байрон. Его произведения повлияли на многих писателей, потому что в них сильны тема свободы, одиночества и внутреннего бунта.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важную роль сыграли А. С. Пушкин и М. Ю. Лермонтов. Их поэмы часто связаны с Кавказом, морем, легендами и образом человека, не принимающего обыденность.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романтической поэме герой часто оказывается в необычной обстановке, где особенно заметны его характер, смелость и внутренний разлад. Именно поэтому такие произведения читаются как история о судьбе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личное чувство героя почти всегда связано с его выбором и отношением к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свобода и внутреннее напряжение, а остальные темы усиливают главный конфликт и делают образ героя объёмнее.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по теме «Поэма как жанр. Романтический герой»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романтических поэм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конфликт возникает тогда, когда герой не может примириться ни с обществом, ни с судьбой, ни с собственными чувствами. Отсюда — тревога, гордое одиночество и резкие поступки.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конфликт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делает поэму напряжённой и драматичной. Внешние события важны, но ещё важнее внутренняя борьба, потому что именно она раскрывает характер героя и смысл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356017"/>
            <a:ext cx="4296900" cy="2053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художественными приёмами поэт раскрывает характер и переживания романтического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складывается из сочетания чувства, выразительной речи и противопоставления миру; каждое средство усиливает другое.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«Поэма как жанр. Романтический герой»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создания образа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похож на подростка тем, что тоже ищет своё место в мире. Его сомнения и желание понять себя делают образ понятным и близким.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романтический герой интересен школьникам
</a:t>
            </a:r>
            <a:endParaRPr lang="en-US" sz="236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не боится мечтать и отстаивать своё мнение. Это помогает увидеть, что литература говорит не только о прошлом, но и о вечных человеческих чувствах.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переживает одиночество, обиду и непонимание, а значит, показывает, что сильные чувства могут быть важной частью взросления и внутреннего выбора.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романтического героя школьник учится замечать, как в произведении раскрываются характер, настроение и конфликт. Поэтому этот образ легко запоминается и вызывает интерес.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поэма объединяет события, переживания героя и яркие художественные детали, поэтому её легко отличить по особой интонации.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— конфликт личности и мира; остальные элементы помогают ему раскрыться и сделать текст эмоционально насыщенным.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«Поэма как жанр. Романтический герой»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романтическую поэму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романтическая поэма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поэма показывает не только события, но и внутренний мир героя: его одиночество, мечты, протест и стремление к свободе. Именно поэтому она остаётся живой и интересной читателю.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2026-05-22T13:57:54Z</dcterms:created>
  <dcterms:modified xsi:type="dcterms:W3CDTF">2026-05-22T13:57:54Z</dcterms:modified>
</cp:coreProperties>
</file>