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и духовный персонал: помощь человеку в болезни и трудной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врачи и духовные наставники поддерживают человека в трудный момент?
</a:t>
            </a:r>
            <a:endParaRPr lang="en-US" sz="3603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понять, как вести себя в больнице, уважать труд специалистов и знать права пациента. Для подростка важно разбираться, кто отвечает за лечение, уход, безопасность и поддержку человека в трудной ситуации.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эту тему на ОБЗР в 9 классе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87" y="1364608"/>
            <a:ext cx="206179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1384916"/>
            <a:ext cx="243773" cy="1950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40" y="1384916"/>
            <a:ext cx="243773" cy="1950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295" y="3569416"/>
            <a:ext cx="213008" cy="1893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7751" y="3561139"/>
            <a:ext cx="205896" cy="2058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 к медицинскому персоналу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
</a:t>
            </a:r>
            <a:pPr algn="l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осматривает пациента, ставит диагноз, назначает лечение и принимает ключевые решения. От его знаний и внимательности зависит, насколько точно будет выбрана помощь и насколько безопасно пройдёт восстановление.
</a:t>
            </a:r>
            <a:endParaRPr lang="en-US" sz="1386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Медсестра
</a:t>
            </a:r>
            <a:pPr algn="l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Медсестра выполняет назначения врача, делает инъекции, измеряет температуру и давление, следит за состоянием больного. Она часто первой замечает изменения самочувствия и сообщает о них врачу.
</a:t>
            </a:r>
            <a:endParaRPr lang="en-US" sz="1386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Фельдшер
</a:t>
            </a:r>
            <a:pPr algn="l" indent="0" marL="0">
              <a:lnSpc>
                <a:spcPct val="100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Фельдшер оказывает доврачебную и первую помощь, особенно когда нужно быстро оценить состояние человека. Он может действовать самостоятельно в неотложной ситуации до приезда врача или скорой помощи.
</a:t>
            </a:r>
            <a:endParaRPr lang="en-US" sz="1352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Санитарный персонал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Санитарки и другие работники поддерживают чистоту, порядок и санитарную безопасность. Их работа снижает риск заражений и помогает медицинскому отделению оставаться безопасным для пациентов и персонала.
</a:t>
            </a:r>
            <a:endParaRPr lang="en-US" sz="138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Лаборант и другие специалисты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Лаборанты проводят исследования, которые помогают уточнить диагноз и подобрать лечение. В медицинской системе есть и другие специалисты, чья работа поддерживает точность диагностики и качество помощи.
</a:t>
            </a:r>
            <a:endParaRPr lang="en-US" sz="13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— внимательно оценить состояние человека: выслушать жалобы, осмотреть его, измерить температуру, давление и пульс. Эти данные помогают понять, насколько срочно нужна помощь.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медицинского персонала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специалисты проводят анализы, процедуры и лечение, строго соблюдая санитарные правила. Точность особенно важна при выборе лекарства, дозировки и способов выполнения назначений.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всего периода болезни медперсонал наблюдает за пациентом и замечает изменения состояния. Это позволяет вовремя скорректировать лечение и предотвратить осложнения.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больнице обычно меняется по мере состояния человека: сначала важны оценка и лечение, затем уход и поддержка восстановления.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Диагностика, лечение и уход образуют основу помощи, а психологическая и духовная поддержка усиливают её качество.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теме презентации, составлено по содержанию курса ОБЗР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помощь пациенту: основные направления
</a:t>
            </a:r>
            <a:endParaRPr lang="en-US" sz="251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Священнослужители разных религий помогают человеку говорить о вере, надежде, прощении и смысле происходящего. Их поддержка особенно нужна, когда болезнь затягивается и человеку трудно сохранять внутреннее равновесие.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 к духовному персоналу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Капелланы и духовные наставники могут приходить в больницы, хосписы и другие учреждения, если человек сам этого хочет. Их задача — поддержать, а не заменить врачей или медицинские процедуры.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помощь часто важна после тяжёлой потери, в период страха перед операцией или при серьёзном диагнозе. Она помогает человеку не оставаться один на один с переживаниями.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такой помощи — добровольность и уважение к убеждениям. Если человек не религиозен, ему не навязывают беседы или молитвы, а относятся спокойно и тактично.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разговор в палате
</a:t>
            </a:r>
            <a:pPr algn="ctr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тихой палате священнослужитель садится рядом с пациентом и говорит негромко, без спешки. Разговор не о лечении, а о страхе, надежде и том, что помогает человеку выдержать тяжёлый день. Медицинские процедуры при этом продолжаются по плану.
</a:t>
            </a:r>
            <a:endParaRPr lang="en-US" sz="1258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в трудный момент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врачи наблюдают за состоянием больного, духовный наставник беседует с родственниками в коридоре или комнате ожидания. Он помогает им справиться с тревогой, объясняет, как сохранить спокойствие и поддержать близкого без лишнего давления.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разным взглядам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и той же больнице могут находиться люди с разными религиями и жизненными убеждениями. Духовный персонал учитывает это, не навязывает свои взгляды и действует только по просьбе человека или его семьи.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поддержка рядом с пациентом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94309"/>
            <a:ext cx="4037700" cy="19060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помогает человеку, за что отвечает и какие действия выполняет на практике.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специалистов разные задачи, но общая цель одна — помочь человеку безопасно и с уважением.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материалам темы презентации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роли медицинского и духовного персонала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пациент получает помощь в больнице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медицинской организации по теме презентации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53" y="2096660"/>
            <a:ext cx="226148" cy="1809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96660"/>
            <a:ext cx="226148" cy="1809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78" y="2077821"/>
            <a:ext cx="218597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1778" y="2096660"/>
            <a:ext cx="226148" cy="180919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Этика, уважение и правила работы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Врачебная тайна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персонал не разглашает личные сведения о пациенте и объясняет назначения понятным языком. Это помогает сохранить доверие и делает общение спокойнее и безопаснее для человека и его семьи.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Добровольность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персонал действует только по просьбе человека и не навязывает убеждения. Уважение к выбору пациента особенно важно, когда он испытывает страх, усталость или растерянность.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Тактичное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тон, вежливые слова и умение слушать помогают снизить напряжение. Резкость, спешка и грубость, наоборот, усиливают тревогу и мешают человеку доверять специалистам.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медики, и духовные наставники должны учитывать состояние человека, его право на покой и приватность. Если границы нарушаются, пациенту и семье становится труднее принимать помощь.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небольшие, но понятные действия персонала снижают тревогу и делают пребывание в больнице спокойнее.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и общение с персоналом дают наибольший эффект, а остальные факторы усиливают его и поддерживают пациента.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оценка для учебной визуализации на основе содержания темы, 2025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помогает пациенту чувствовать себя лучше
</a:t>
            </a:r>
            <a:endParaRPr lang="en-US" sz="223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 трудный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длительном лечении подключают семью, а при необходимости — психолога или духовного наставника по желанию семьи. Это помогает сохранить доверие и спокойствие.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контакт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или подростку объясняют, что будет происходить, простыми словами. Спокойный тон и присутствие родителей помогают уменьшить страх перед неизвестностью.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и 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процедур особенно важны понятные инструкции, уважение к личным границам и возможность задавать вопросы. Подросткам это помогает чувствовать контроль над ситуацией.
</a:t>
            </a:r>
            <a:endParaRPr lang="en-US" sz="1287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помощи детям и подросткам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медицинской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ставит диагноз и выбирает лечение, а медсестра следит за уходом и выполнением назначений. Их работа держит процесс помощи под контролем.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Специалисты, которые часто работают вместе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поддержке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 помогает справляться с тревогой, а духовный наставник поддерживает надежду и внутреннее спокойствие. Вместе они делают помощь более полной и внимательной.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70" y="1319944"/>
            <a:ext cx="180159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28222"/>
            <a:ext cx="213008" cy="1893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24033"/>
            <a:ext cx="213008" cy="1704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6188" y="3106289"/>
            <a:ext cx="154422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хосписа и паллиативной помощи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Облегчение симптомов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персонал следит за болью, дыханием, сном и питанием. Главная задача — сделать состояние человека максимально комфортным и безопасным.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и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Пациенту помогают с гигиеной, перемещением и повседневными нуждами. Спокойный уход снижает усталость и поддерживает достоинство человека.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Близким нужны понятные объяснения, участие и возможность задать вопросы. Это помогает им лучше понимать ситуацию и меньше тревожиться.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желанию человека рядом может быть священнослужитель или капеллан. Такая поддержка помогает говорить о страхе, надежде и прощании.
</a:t>
            </a:r>
            <a:endParaRPr lang="en-US" sz="14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поддержка в трудной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помощи в больнице с учётом состояния человека и его предпочтений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за что отвечает в процессе помощи и как сохраняется уважение к человеку.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дают человеку защиту, а обязанности помогают сохранить порядок, безопасность и доверие между всеми участниками помощи.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темы и правил поведения в медицинской организации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пациента, семьи и персонала
</a:t>
            </a:r>
            <a:endParaRPr lang="en-US" sz="2795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длится трудная ситуация, тем важнее устойчивый контакт с врачами и поддержка людей рядом.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и длительные случаи требуют не только лечения, но и постоянной эмоциональной опоры для пациента и семьи.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оценка для учебной визуализации на основе содержания темы, 2025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Ситуации, когда особенно нужна совместная помощь
</a:t>
            </a:r>
            <a:endParaRPr lang="en-US" sz="260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2175" y="2300050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формы заботы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монастырях, приютах и больницах человек получал не только уход, но и духовное утешение. Это помогало переносить болезнь и одиночество.
</a:t>
            </a:r>
            <a:endParaRPr lang="en-US" sz="1138" dirty="0"/>
          </a:p>
        </p:txBody>
      </p:sp>
      <p:sp>
        <p:nvSpPr>
          <p:cNvPr id="6" name="Text 1"/>
          <p:cNvSpPr txBox="1"/>
          <p:nvPr/>
        </p:nvSpPr>
        <p:spPr>
          <a:xfrm>
            <a:off x="2208225" y="176395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появились больничные капелланы. Они стали регулярно поддерживать пациентов и их семьи, особенно в трудные и тревожные периоды.
</a:t>
            </a:r>
            <a:endParaRPr lang="en-US" sz="1162" dirty="0"/>
          </a:p>
        </p:txBody>
      </p:sp>
      <p:sp>
        <p:nvSpPr>
          <p:cNvPr id="7" name="Text 2"/>
          <p:cNvSpPr txBox="1"/>
          <p:nvPr/>
        </p:nvSpPr>
        <p:spPr>
          <a:xfrm>
            <a:off x="4014275" y="124511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 и кризисов духовная помощь стала более организованной. Сегодня она действует рядом с медициной и учитывает убеждения каждого человека.
</a:t>
            </a:r>
            <a:endParaRPr lang="en-US" sz="1162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1869825" y="4244225"/>
            <a:ext cx="6954900" cy="7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развития духовной поддержки в больницах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вида помощи работают вместе и помогают человеку не только лечиться, но и сохранять внутреннее равновесие.
</a:t>
            </a:r>
            <a:endParaRPr lang="en-US" sz="3563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тело лечат, а страх уменьшается, пациенту легче доверять врачам и переносить длительное лечение.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забота о человеке становится сильнее, когда её оказывают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персонал лечит и обеспечивает безопасность, а духовный поддерживает надежду и спокойствие. Вместе они помогают человеку пережить болезнь, страх и трудные жизненные обстоятельства достойно.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2026-05-21T01:51:30Z</dcterms:created>
  <dcterms:modified xsi:type="dcterms:W3CDTF">2026-05-21T01:51:30Z</dcterms:modified>
</cp:coreProperties>
</file>