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поисках Южной Земли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мифа о южной земле к открытому континенту.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 мифа к науке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пройдем путь от древней гипотезы о Южной Земле к картам, экспедициям и современным антарктическим станциям.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скрывалась Южная Земля?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баланса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долго представляли, что на юге обязательно должен быть большой материк: так мир казался более «уравновешенным», даже если точных доказательств еще не было.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гипотез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поиска юга — это не один момент открытия, а долгий спор между догадками, наблюдениями и новыми маршрутами кораблей.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легенды к цели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мореплавателей Южная Земля сначала была легендой, а потом — целью. Каждое плавание проверяло, где заканчивается предположение и начинается реальность.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пятна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карты редко показывали юг уверенно. Там появлялись пустоты, намеки и огромные неизвестные области, которые заполняли воображение картографов.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97" y="1479650"/>
            <a:ext cx="2048805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Южного материка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античной и средневековой традиции Terra Australis считалась возможным южным материком, который должен был дополнять известные земли северного полушария.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идея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карты мира подталкивали к догадке о большой суше на юге: если север и восток уже известны, значит, юг тоже должен иметь свой материк.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ее ждали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XV–XVII веков неизвестный юг нередко рисовали как огромную землю. Чем меньше было сведений, тем смелее становились изображения.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на старых картах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эпохи открытий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помогал удерживать направление, но не показывал, где находится корабль относительно суши. Поэтому его всегда использовали вместе с картами и наблюдениями.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 курс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Каравеллы и другие парусные суда были надежными, но зависели от ветра. В южных морях это означало долгие переходы, резкие маневры и изнуряющую качку.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парусов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 и секстант позволяли измерять высоту Солнца и звезд над горизонтом. По этим данным мореплаватели определяли широту и уточняли путь.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как ориентир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Штормы, туманы и ошибки в расчетах делали плавание особенно опасным. Одна неточность могла увести корабль далеко от нужного берега и карты.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южные моря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попытки найти юг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XV–XVI века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осторожно исследуют края Атлантического океана, но не находят ожидаемый большой материк. Вместо него они открывают новые острова и уточняют очертания берегов.
</a:t>
            </a:r>
            <a:endParaRPr lang="en-US" sz="1154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маршруты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поиски продолжаются в Индийском и Тихом океанах. Карты становятся точнее, а белых пятен на юге заметно меньше.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Антарктике ближе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XIX века южные моря уже изучены лучше, и именно тогда появляется возможность подойти к Антарктике вплотную.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след в открытии Антарктиды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1819–1821 годов под руководством Фаддея Беллинсгаузена и Михаила Лазарева прошла вокруг Антарктики и собрала наблюдения, которые убедительно подтвердили существование материка.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экспедиция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плавания изменили представление о карте мира: на месте легенды появился реальный ледяной континент, который позже начали изучать ученые разных стран.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континент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видели ледяные берега, поля и признаки огромной суши. Их маршрут стал важным доказательством того, что это не только океан с островами.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море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карты становились точнее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новым плаванием исчезали фантазийные очертания и росла точность береговых линий, островов и ледяных пространств.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XIX веку карты стали гораздо надежнее: фантазийный материк уступил место реальным очертаниям Антарктиды и окружающих вод.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историческим картам XV–XIX веков.
</a:t>
            </a:r>
            <a:endParaRPr lang="en-US" sz="12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точности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в пути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снабжение делало путешествия длиннее и безопаснее: экспедиции брали больше еды, топлива и снаряжения для жизни в холоде.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расчеты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более подробные карты и журналы наблюдений. Моряки начинали опираться не только на опыт, но и на накопленные данные.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Надежные суда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корпуса лучше выдерживали лед, волны и удары. Это позволило кораблям идти дальше, чем раньше, и не возвращаться при первой опасности.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время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хронометры помогали определять долготу, а значит — точнее понимать, где находится корабль. Ошибок в навигации становилось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на простой карте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материк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 — материк вокруг Южного полюса, почти целиком скрытый под льдом. На карте важен не только берег, но и гигантский ледяной покров.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плато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лежит высокое ледяное плато. Именно оно делает Антарктиду особенной: здесь суша не просто покрыта снегом, а запечатана толщей льда.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острова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материка есть полуострова, острова и участки суши, выступающие из-под льда. Они помогают ученым точнее изучать строение побережья и движение льда.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вокруг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океан окружает Антарктиду и соединяет ее моря и проливы. Он помогает понять, как воды южных широт влияют на климат всей планеты.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ночь в Антарктиде может длиться до 6 месяцев, и именно она сильнее всего нарушает привычный ритм жизни.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месяцев
</a:t>
            </a:r>
            <a:endParaRPr lang="en-US" sz="6954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солнца меняются сон, ориентирование и рабочий режим людей.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справочники и общие сведения об Антарктиде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живет вокруг льда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 антарктических морях: от водорослей к крупным животным.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Антарктида нужна науке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648722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XVIII–начало XIX века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648740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морские экспедиции начали описывать южные воды, уточняя очертания берегов и убирая с карт вымышленные области.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45099" y="328425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45117" y="376577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станции, спутники и автоматические приборы следят за льдом, океаном и атмосферой, чтобы понимать изменения климата.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196876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1957–1958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196894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Международного геофизического года ученые разных стран развернули совместные наблюдения, открыв Антарктиду для систематической науки.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и повседневная жизнь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Антарктические станции устроены так, чтобы люди могли работать долго и безопасно в условиях холода, ветра и изоляции.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 — это маленький автономный мир: без запасов, связи и строгой дисциплины работа в Антарктиде была бы невозможна.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 полярных научных станциях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путь во льдах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строят по картам льда, прогнозу погоды и запасам топлива.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Амудсена и Скотта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Амундсена успех обеспечили точный расчет, легкие упряжки и заранее продуманные запасы. Он выбрал маршрут и способ передвижения, которые лучше соответствовали условиям полюса.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решает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быстро наказывает за самоуверенность: метель, холод и усталость накапливаются очень быстро. Поэтому здесь важны взаимопомощь, проверенное снаряжение и умение вовремя остановиться.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важнее всего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Скотта показала, как опасны недооценка погоды и лишняя нагрузка. Даже сильная команда может оказаться в беде, если техника, питание и темп движения выбраны неверно.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ошибок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полярных походов напоминают: успех в Антарктиде зависит не только от смелости, но и от дисциплины, терпения и уважения к природе, где человек остается гостем.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исследователей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полюс как символ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Амундсен тщательно подготовил поход: выбрал надежных людей, продумал путь и сделал ставку на дисциплину. Именно это помогло его группе двигаться быстрее и увереннее других.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Подготовка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 декабря 1911 года группа достигла Южного полюса первой. Долгий путь через снег и ветер стал подтверждением того, что цель действительно находится на материке.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Достижение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изменило представления о полярных путешествиях и стало опорной точкой для карт, навигации и будущих исследований Антарктиды как реального континента, а не легенды.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Значение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 общего материка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6563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назначение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6563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Антарктический договор объединил страны вокруг одной идеи: материк должен использоваться только в мирных целях. Это сделало Антарктиду пространством сотрудничества, а не соперничества.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638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218638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помог защитить природу материка: он ограничил военную деятельность и поддержал правила, которые мешают разрушать хрупкую антарктическую среду.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72600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без границ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72600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поддержал обмен научными данными и совместные экспедиции. Благодаря этому исследования в Антарктиде стали международными и более надежными для всей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и климат сегодня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главные направления антарктических наблюдений: лед, океан, атмосфера и климатические процессы.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важна не одной темой, а сразу несколькими: наблюдения за льдом, океаном и атмосферой вместе помогают понять климатические изменения.
</a:t>
            </a:r>
            <a:endParaRPr lang="en-US" sz="155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перечисленных направлений антарктических исследований
</a:t>
            </a:r>
            <a:endParaRPr lang="en-US" sz="12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мифа к реальному континенту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Южной Земли закончилась не картой, а открытием реального континента. Антарктида объединила науку, смелость и международные правила, а ее ледяное будущее важно для всей Земли.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2026-07-26T11:53:17Z</dcterms:created>
  <dcterms:modified xsi:type="dcterms:W3CDTF">2026-07-26T11:53:17Z</dcterms:modified>
</cp:coreProperties>
</file>