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формирует культуру и культура — облик территории.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люди создают культурное пространство: через язык, верования, традиции и наследие. Она помогает увидеть, почему регионы мира различаются и как исторический опыт влияет на современную 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культуры в школьном курсе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 предмет изучения географии культуры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Объектом изучения является культурное пространство Земли — совокупность территорий, где язык, религия, традиции и образ жизни образуют узнаваемые культурные сочетания и взаимосвязи.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науки — строение этого пространства, его границы, ареалы и связи между элементами. География культуры показывает, где и почему возникают сходства и различия между регионами.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языкам, религиям, типам расселения, формам жилья, символическим местам и культурной памяти, закреплённой в ландшафте и историческом опыте населения.
</a:t>
            </a:r>
            <a:endParaRPr lang="en-US" sz="1591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динамика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карта мира меняется под влиянием миграций, обмена между народами и длительного исторического развития, поэтому география культуры изучает не только территорию, но и её изменения во 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ландшафт как результат деятельности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ландшафт включает всё, что создано или преобразовано человеком: города, дороги, поля, храмы, парки, памятники и названия мест. Он показывает, как территория осваивалась исторически.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облику ландшафта можно судить о хозяйственном укладе, религиозных традициях, уровне развития и образе жизни людей. Каждый такой ландшафт хранит информацию о прошлом территории.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старые городские центры, сельские поселения, террасные поля и сакральные комплексы. В них природная основа и человеческая деятельность соединяются в единый исторический образ.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и топонимы сохраняют коллективную память, связывая современное население с предшествующими поколениями. Поэтому культурный ландшафт — это не только пространство, но и свидетельство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география культуры охватывает и духовные, и материальные формы жизни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обычно играют язык, религия и этнический состав: именно они сильнее всего формируют культурный облик территории.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географии и обобщённым справочным данным.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изучения в географии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900827"/>
            <a:ext cx="542227" cy="4337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530" y="1838326"/>
            <a:ext cx="419088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языковые признаки территории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ареалы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помогают выделять культурные регионы, где население связано общей историей и близкими формами общения. По языковой карте можно увидеть границы распространения народов и их контакты.
</a:t>
            </a:r>
            <a:endParaRPr lang="en-US" sz="1673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двуязычие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двуязычие показывают внутреннее разнообразие культурного пространства. Они возникают там, где народы долго сосуществуют, а границы языков остаются подвижными и не совпадают с политическими рубежами.
</a:t>
            </a:r>
            <a:endParaRPr lang="en-US" sz="1542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медиа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СМИ и цифровая среда поддерживают или, наоборот, ослабляют позиции языка. Через них передаются нормы речи, письменная традиция и новые способы общения между поколениями.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улиц и природных объектов сохраняют следы исторических событий и языковых контактов. Топонимика помогает понять культурную память территории даже там, где язык уже изменился.
</a:t>
            </a:r>
            <a:endParaRPr lang="en-US" sz="16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сакральное пространство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быт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Конфессии влияют на архитектуру, календарь праздников, нормы питания и повседневные привычки. Поэтому религиозная принадлежность часто заметна не только в обрядах, но и в устройстве городской среды.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формирует сеть храмов, монастырей, святынь и мест паломничества. Эти объекты организуют пространство, задают маршруты передвижения людей и придают территории особое символическое значение.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культуры изучает ареалы распространения религий и их роль в формировании культурного облика регионов. Религиозные различия отражаются в названиях мест, планировке городов и общественном поведении.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сосредоточены крупнейшие религиозные традиции и как они влияют на культурный облик территорий.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определяют не только верования, но и архитектуру, праздники, нормы жизни и символику территорий.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атлас, справочные материалы.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мировые религии и их географическое распространение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общность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объединяют происхождение, язык, самосознание и культурные традиции. География культуры изучает, как эти признаки распределяются по территории и как они меняются под влиянием истории и контактов.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жильё, пища и хозяйственные навыки показывают, как народ приспосабливается к природным условиям. Эти элементы особенно устойчивы там, где образ жизни долго сохраняется без резких перемен.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 бытовые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семейные обряды и правила поведения отражают ценности общества. В повседневной культуре хорошо видно, как традиции передаются из поколения в поколение и сохраняются в обычных действиях.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другими этносами усиливает обмен привычками, словами и кулинарными традициями. Поэтому повседневная культура всегда сочетает местную самобытность и элементы взаимного влияния.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Этнос, традиции и повседневная культура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как визитная карточка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 городов часто становятся главным образом территории: в них сохраняются планировка улиц, фасады, площади и следы прежних эпох. Такие места показывают, как город рос и менялся, а также почему именно здесь концентрируются память и туристический интерес.
</a:t>
            </a:r>
            <a:endParaRPr lang="en-US" sz="95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Археологический памятник и глубина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Раскопки, древние поселения и руины помогают увидеть культуру, существовавшую задолго до современного города. Для географии культуры важно не только само открытие, но и его положение в пространстве: оно объясняет, как люди выбирали места для жизни и обороны.
</a:t>
            </a:r>
            <a:endParaRPr lang="en-US" sz="93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наследия и современный образ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включённые в наследие ЮНЕСКО, повышают узнаваемость территории и влияют на её восприятие в мире. Они требуют охраны, бережного использования и разумной туристической нагрузки, чтобы сохранить историческую ценность для будущих поколений.
</a:t>
            </a:r>
            <a:endParaRPr lang="en-US" sz="930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которые рассказывают о 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типовом географическом анализе культурных явлений: от выделения объекта до оценки влияния глобализации.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культурного пространства: от явления к выводу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900828"/>
            <a:ext cx="542225" cy="4337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900827"/>
            <a:ext cx="542227" cy="4337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76728"/>
            <a:ext cx="542227" cy="4819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культурные регионы: общие черты и границы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близость помогает объединять территории в крупные культурные ареалы. Общие языки и диалекты формируют сходные способы общения, школьные традиции и даже привычные названия мест.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влияют на календарь праздников, повседневные правила и архитектурный облик городов. Поэтому культурные регионы часто различаются не только верованиями, но и образом жизни.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история, миграции и прежние контакты между народами создают устойчивые культурные связи. Они сохраняются в памятниках, топонимах, кухне, одежде и привычных моделях поведения.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регионы не совпадают с политическими границами полностью. Культура распространяется через обмен, переселения и соседство народов, поэтому один регион может охватывать несколько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сравнительную значимость факторов в школьном анализе культурного пространства.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история и миграции; остальные факторы действуют через них и усиливают региональные различия.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материалам школьного курса географии и атласа; оценочные баллы условные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культурных различий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городского населения мира проживает в городах, где особенно заметны единые форматы потребления и массовой культуры.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актуальные данные на 2024 год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урбанизации важен для понимания того, почему в крупных городах быстрее распространяются унифицированные культурные модели.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прибывают в новый регион и приносят с собой язык, обычаи, пищевые традиции и формы общения. Так начинается культурный обмен между группами населения.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появляются диаспоры, этнические кварталы и смешанные практики повседневной жизни. Новые жители приспосабливают традиции к местным условиям и соседству с другими культурами.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формируется более сложная культурная среда: возникают общие городские символы, новые привычки и модели интеграции. При грамотной организации это усиливает разнообразие без потери взаимного уважения.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переселения к новой городской культуре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признаков помогает оценить культурную неоднородность, устойчивость традиций и роль глобальных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языковое, религиозное и этническое разнообразие, тем сложнее культурная структура территории и заметнее её историческая многослойность.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материалы, школьный атлас, справочные издания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культурного разнообразия 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 центральной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праздник сразу показывает местную культурную среду: звучит традиционная музыка, работают ремесленные ряды, а на площади можно увидеть национальные костюмы и символику региона. Такие события делают культурную память видимой и понятной для жителей.
</a:t>
            </a:r>
            <a:endParaRPr lang="en-US" sz="1146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музей и улица с 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национальном рынке отражаются вкусы, хозяйственные привычки и формы общения людей. Рядом музейный квартал и старые названия улиц напоминают о прошлом города, а вместе они создают образ территории, где история ощущается в повседневной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проявляется в городе и в повседневности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памятников обычно связана с длительным заселением, торговыми связями и ролью территории как центра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и узлы контактов аккумулируют культурные объекты сильнее других территорий, потому что здесь дольше сохраняются следы разных эпох.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школьному курсу и обобщению типологических признаков культурных территорий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высокой культурной насыщенностью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географии культуры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культуры помогает понимать, почему одни территории привлекают посетителей памятниками, традициями и исторической средой. Это позволяет развивать маршруты, сохраняющие особенности места и уважительные к местному сообществу.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наследия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культурной географии необходимо для выбора приоритетов сохранения памятников, исторических центров и сакральных мест. Оно показывает, какие объекты наиболее уязвимы и требуют бережного отношения.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помогает лучше понимать различия между народами и снижать риск недоверия или конфликта. Осознание культурных особенностей делает общение более точным, уважительным и безопасным.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региональном планировании важно учитывать язык, традиции, расселение и историческую память населения. Тогда развитие территории не разрушает самобытность, а опирается на неё.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хранит культуру, а культура формирует территорию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культуры показывает, что язык, религия, традиции и наследие всегда связаны с местом, где живут люди. Понимание этой связи помогает беречь разнообразие мира и уважать различия.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2026-06-02T23:01:47Z</dcterms:created>
  <dcterms:modified xsi:type="dcterms:W3CDTF">2026-06-02T23:01:47Z</dcterms:modified>
</cp:coreProperties>
</file>