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планетных систем и 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миры и живые системы держатся на разнообразии.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логика для космоса и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одного облака вещества рождаются разные планеты; из одной планеты — миллионы форм жизни. В обоих случаях решающим становится вопрос устойчивости: какие условия позволяют системе сохранять сложность и развиваться.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планетная система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3258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Планетная система включает звезду и все объекты, удерживаемые её тяготением: планеты, спутники, астероиды, кометы и межпланетную пыль. Это не набор отдельных тел, а единая динамическая структура.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337649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Солнечной системе восемь планет движутся вокруг Солнца по устойчивым орбитам. Между орбитами Марса и Юпитера расположен пояс астероидов, а за Нептуном — пояс Койпера.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4002040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внутри такой системы огромны: их измеряют не километрами города, а миллионами и миллиардами километров. Именно поэтому даже небольшие различия в положении сильно влияют на условия на планетах.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5666432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развивается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Планетная система со временем меняется: орбиты сдвигаются, тела сталкиваются, часть вещества выбрасывается. Поэтому современный вид системы — результат долгой истории, а не мгновенного формирования.
</a:t>
            </a:r>
            <a:endParaRPr lang="en-US" sz="1043" dirty="0"/>
          </a:p>
        </p:txBody>
      </p:sp>
      <p:sp>
        <p:nvSpPr>
          <p:cNvPr id="14" name="Text 6"/>
          <p:cNvSpPr txBox="1"/>
          <p:nvPr/>
        </p:nvSpPr>
        <p:spPr>
          <a:xfrm>
            <a:off x="7330823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её изучают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разные системы у других звёзд, астрономы сравнивают их с Солнечной системой и ищут общие закономерности. Это помогает понять, как часто во Вселенной возникают похожие миры.
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аккрецию — наращивание массы за счёт столкновений и слияний частиц.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диска к планетам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планеты получаются разными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высоких температур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звезде температура выше, поэтому лёд не сохраняется, а каменистое вещество легче образует плотные тела. Так формируются небольшие твёрдые планеты с металлическим и силикатным составом.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звезды условия холоднее, и в диске сохраняются лёд, вода, аммиак и метан. Из такого материала легче вырастают крупные ядра, способные удерживать газовую оболочку.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начального диска влияет на долю металлов, камня и летучих веществ. Поэтому даже при схожем расстоянии от звезды две планеты могут сильно отличаться по плотности и строению.
</a:t>
            </a:r>
            <a:endParaRPr lang="en-US" sz="1106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формирования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 длительность существования газа: если он быстро рассеивается, гигант не успевает накопить оболочку. Если диск живёт дольше, у протопланет больше времени на рост и перестройку орбит.
</a:t>
            </a:r>
            <a:endParaRPr lang="en-US" sz="11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возможна жизнь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Обитаемая зона — это не тонкое кольцо с идеальными условиями, а область, где вода может сохраняться в жидком виде при подходящих параметрах атмосферы и освещения.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зависит не только от расстояния до звезды. Атмосфера, облачность и отражательная способность планеты могут заметно усиливать или ослаблять нагрев.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вращения влияет на распределение тепла между дневной и ночной сторонами, а магнитное поле помогает защищать атмосферу от разрушения потоком заряженных частиц.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Неидеальный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требует не идеальной, а достаточно устойчивой среды. Даже при колебаниях климата организмам нужны предсказуемые условия, чтобы сохранялись вода, энергия и химические элементы.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49"/>
            <a:ext cx="4094063" cy="1183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ищут миры за пределами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88762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яркости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фиксирует очень слабое снижение яркости звезды, когда перед ней проходит планета. По глубине и повторяемости такого сигнала можно оценить размер и период обращения.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5968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радиальных скоростей выявляет «качание» звезды под действием гравитации планеты. Он позволяет судить о массе объекта и уточнять, действительно ли найденная планета существует.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88762" y="3624413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2025 году подтверждены тысячи экзопланет, и среди них есть горячие гиганты, суперземли и миры, расположенные в зоне, где теоретически возможна жидкая 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55" y="2030631"/>
            <a:ext cx="330870" cy="330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0881" y="2030631"/>
            <a:ext cx="330870" cy="33087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769" y="2058378"/>
            <a:ext cx="344221" cy="27537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Мостик: планетные миры и ниши жизни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планет — разные температуры, давления и химический состав. Точно так же у живых организмов существуют свои экологические ниши, где одни условия подходят лучше других.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пределе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показывают, что жизнь способна существовать в очень жёстких условиях: при высокой кислотности, солёности, жаре или холоде. Это расширяет наше понимание границ обитаемости.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ниш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разнообразна, в ней появляется больше возможностей для специализации. Тогда рядом сосуществуют организмы, использующие свет, воду, питательные вещества и пространство по-разному.
</a:t>
            </a:r>
            <a:endParaRPr lang="en-US" sz="1125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среды, тем выше вероятность появления сложных сообществ. В этом смысле планетное разнообразие и биоразнообразие подчиняются одному принципу: сложность растёт там, где есть выбор.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биоразнообразие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3529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 — это различия внутри одного вида. Оно помогает популяциям приспосабливаться к изменениям среды, болезням и колебаниям климата без немедленного исчезновения.
</a:t>
            </a:r>
            <a:endParaRPr lang="en-US" sz="1366" dirty="0"/>
          </a:p>
        </p:txBody>
      </p:sp>
      <p:sp>
        <p:nvSpPr>
          <p:cNvPr id="9" name="Text 3"/>
          <p:cNvSpPr txBox="1"/>
          <p:nvPr/>
        </p:nvSpPr>
        <p:spPr>
          <a:xfrm>
            <a:off x="3607232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показывает, сколько разных видов живёт на территории. Чем больше видов, тем сложнее пищевые связи и тем надёжнее работают природные процессы.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400936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связано с разнообразием лесов, лугов, болот, морей и других сообществ. Именно оно создаёт мозаичную, устойчивую биосферу с множеством взаимосвязанных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трёх уровнях — генетическом, видовом и экосистемном — биосфера получает запас прочности и способность адаптироваться к переменам.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 биологическом разнообразии (ООН)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биоразнообразия формируют устойчивость биосферы.
</a:t>
            </a:r>
            <a:endParaRPr lang="en-US" sz="2529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разнообразие повышает устойчивость
</a:t>
            </a:r>
            <a:endParaRPr lang="en-US" sz="2909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занимают разные ниши, поэтому сбой в одном звене не обрушивает всю систему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 связей, тем выше способность экосистемы сохранять функции после потерь и экстремальных событий.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общим принципам экологии и работам IPBES о роли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592968"/>
            <a:ext cx="4392940" cy="17507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биоразнообразию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давления на биоразнообразие действуют одновременно и усиливают друг друга, ускоряя потерю местообитаний и 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не одна причина, а их сочетание: экосистемы теряют время на восстановление и хуже адаптируются.
</a:t>
            </a:r>
            <a:endParaRPr lang="en-US" sz="936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IPBES и школьной экологии.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трёх четвертей суши уже заметно изменены человеком, поэтому сохранение природы стало вопросом экономики и 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в мире значительно преобразовано деятельностью человека.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цепных последствий в экосистеме по материалам экологии сообществ.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одного вида запускает цепную реакцию
</a:t>
            </a:r>
            <a:endParaRPr lang="en-US" sz="2684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подтверждена только одна планета, на которой точно известно существование жизни, что подчёркивает редкость подходящих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NASA; обобщённые данные астрономии и астробиологии.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Солнечной системе достоверно известен как обитаемый.
</a:t>
            </a:r>
            <a:endParaRPr lang="en-US" sz="2523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генетические ресурсы, мы сохраняем материалы для медицины, селекции и научных открытий, а также модели устойчивых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сохранения биоразнообразия в документах ООН и МСОП.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сохранившийся вид может стать источником решений для будущих поколений.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лес как сеть связей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деревья создают полости, тень и мёртвую древесину, которые нужны жукам, грибам и птицам. Удаление одного слоя сразу сокращает число мест для жизни и питания.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 связаны цепями питания и опыления. Когда уменьшается численность насекомых, это отражается на птицах, а затем — на распространении семян и восстановлении подроста.
</a:t>
            </a:r>
            <a:endParaRPr lang="en-US" sz="708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почвенные организмы ускоряют разложение и возвращают вещества в круговорот. Если их становится меньше, почва беднеет, а рост новых растений замедляется.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разрыв в сети связей может изменить микроклимат, влажность и продуктивность участка. Поэтому устойчивость леса зависит не только от площади, но и от состава видов.
</a:t>
            </a:r>
            <a:endParaRPr lang="en-US" sz="7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134610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наблюдения за разнообразием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ближайшем парке помогают увидеть, как меняется разнообразие под влиянием сезона и человеческой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разовой экскурсии: повторные наблюдения показывают тенденции и помогают отличать случайность от устойчивых изменений.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полевых наблюдений в школьной экологии.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экологического проектирования: от снижения нагрузки к восстановлению природных связей.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потребления к сосуществованию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 — это ресурс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планетные системы, мы лучше понимаем, где возможна жизнь; сохраняя биоразнообразие, мы сохраняем устойчивость собственного мира. Будущее зависит от обоих направлений.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2026-07-25T22:46:54Z</dcterms:created>
  <dcterms:modified xsi:type="dcterms:W3CDTF">2026-07-25T22:46:54Z</dcterms:modified>
</cp:coreProperties>
</file>