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машиностроения в АПК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Заводы, сервис и склады техники тянутся к полям, людям и дорогам.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размещение техники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показывает, как АПК и машиностроение связаны через поля, фермы, дороги и заводы. По этой связи видно, почему техника и её производство распределяются по России не случайно, а по хозяйственной логике.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9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875" y="1789450"/>
            <a:ext cx="239400" cy="23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2850" y="1809190"/>
            <a:ext cx="249900" cy="1999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4100" y="1798083"/>
            <a:ext cx="249900" cy="222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5325" y="1809190"/>
            <a:ext cx="249900" cy="19992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96" dirty="0"/>
          </a:p>
        </p:txBody>
      </p:sp>
      <p:sp>
        <p:nvSpPr>
          <p:cNvPr id="7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части АПК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Растениеводство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Растениеводство даёт зерно, овощи, кормовые культуры и сырьё для переработки. От урожая зависят загрузка элеваторов, работа транспорта и потребность в технике для посева и уборки.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Животноводство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Животноводство обеспечивает молоко, мясо и другую продукцию, но требует постоянного ухода за поголовьем. Здесь важны кормление, доение, удаление отходов и надёжное оборудование для ферм.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 и хранение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 превращает сырьё в продукты, которые можно хранить и продавать. Для этого нужны заводы, холодильники, склады и транспорт, связывающие сельскую местность с городами.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 помогает всему комплексу работать без сбоев: дороги, ремонтные базы, склады запчастей, элеваторы и пункты сбыта. Без этой сети сельское хозяйство было бы намного менее устойчивым.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продукта от поля к столу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путь сельхозпродукции от производства до продажи и показывает, где нужна техника.
</a:t>
            </a:r>
            <a:endParaRPr lang="en-US" sz="111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задачи техники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3940575" y="1681600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Полевые работы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Тракторы тянут плуги, сеялки и прицепы, помогая быстро выполнять тяжёлые работы на больших площадях. Они работают с разными навесными орудиями и подходят для большинства полевых операций.
</a:t>
            </a:r>
            <a:endParaRPr lang="en-US" sz="1187" dirty="0"/>
          </a:p>
        </p:txBody>
      </p:sp>
      <p:sp>
        <p:nvSpPr>
          <p:cNvPr id="10" name="Text 3"/>
          <p:cNvSpPr txBox="1"/>
          <p:nvPr/>
        </p:nvSpPr>
        <p:spPr>
          <a:xfrm>
            <a:off x="3940575" y="2502426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Уборка урожая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Комбайны и уборочные машины собирают урожай в короткий срок, когда важно не потерять ни день. Их используют на зерновых, кормовых и некоторых технических культурах.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940575" y="3323251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Фермы и уход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Машины для животноводства подают корм, доят коров, очищают помещения и поддерживают порядок на фермах. Благодаря им хозяйства могут работать ежедневно и круглый год.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940575" y="4144075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и доставка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для орошения, сушки и перевозки помогает сохранить урожай и довести его до склада без потерь. Она связывает поле, хранилище и переработку в одну систему.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какая техника нужна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96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Зерновые районы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зерновых районах техника нужна почти непрерывно: весной — для посева, летом — для ухода, осенью — для уборки и вывоза зерна. Поэтому здесь особенно востребованы тракторы, комбайны и зерновозы.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Овощеводческие зоны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овощных зонах важны точность и аккуратность. Здесь используют машины для посадки, полива, сортировки и упаковки, потому что овощи быстрее портятся и требуют бережной обработки.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Животноводческие районы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животноводческих районах на первом месте надёжность и ежедневная работа. Кормораздатчики, доильные установки и оборудование для ферм помогают обслуживать животных без больших простоев.
</a:t>
            </a:r>
            <a:endParaRPr lang="en-US" sz="100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собирают машину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559275" y="1278700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 и заготовки
</a:t>
            </a:r>
            <a:pPr algn="l" indent="0" marL="0">
              <a:lnSpc>
                <a:spcPct val="115000"/>
              </a:lnSpc>
              <a:buNone/>
            </a:pPr>
            <a:r>
              <a:rPr lang="en-US" sz="1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Сельхозмашина начинается с прочного металла: из него делают рамы, корпуса и рабочие органы. Чем тяжелее и крупнее деталь, тем важнее близость к металлургической базе и удобная доставка заготовок.
</a:t>
            </a:r>
            <a:endParaRPr lang="en-US" sz="1310" dirty="0"/>
          </a:p>
        </p:txBody>
      </p:sp>
      <p:sp>
        <p:nvSpPr>
          <p:cNvPr id="9" name="Text 3"/>
          <p:cNvSpPr txBox="1"/>
          <p:nvPr/>
        </p:nvSpPr>
        <p:spPr>
          <a:xfrm>
            <a:off x="559275" y="2200905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узлы
</a:t>
            </a:r>
            <a:pPr algn="l" indent="0" marL="0">
              <a:lnSpc>
                <a:spcPct val="115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слой — двигатель, гидравлика, шины и трансмиссия. Эти узлы часто поступают с разных предприятий, поэтому производитель должен точно согласовывать сроки, размеры и качество каждой партии.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59275" y="31231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Электрика и управление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11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добавляются кабели, электроника и системы управления. Они делают технику удобнее и точнее в работе, но требуют аккуратной сборки и проверки, чтобы машина не подвела в поле.
</a:t>
            </a:r>
            <a:endParaRPr lang="en-US" sz="1321" dirty="0"/>
          </a:p>
        </p:txBody>
      </p:sp>
      <p:sp>
        <p:nvSpPr>
          <p:cNvPr id="11" name="Text 5"/>
          <p:cNvSpPr txBox="1"/>
          <p:nvPr/>
        </p:nvSpPr>
        <p:spPr>
          <a:xfrm>
            <a:off x="559275" y="40453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Сборка и поставщики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Финальный этап — комплектование и сборка в единую машину. На этом шаге особенно заметна зависимость отрасли от сети поставщиков, а не от одного крупного завода.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завод сельхозтехники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операций на заводе сельхозтехники от деталей до отгрузки.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заводы размещают именно так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Сырьё и металл
</a:t>
            </a:r>
            <a:pPr algn="l" indent="0" marL="0">
              <a:lnSpc>
                <a:spcPct val="115000"/>
              </a:lnSpc>
              <a:buNone/>
            </a:pPr>
            <a:r>
              <a:rPr lang="en-US" sz="5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машиностроения важно сырьё, которое можно быстро доставить на производство. Если рядом есть металлургическая база, завод меньше зависит от дальних перевозок и работает стабильнее.
</a:t>
            </a:r>
            <a:endParaRPr lang="en-US" sz="1178" dirty="0"/>
          </a:p>
        </p:txBody>
      </p:sp>
      <p:sp>
        <p:nvSpPr>
          <p:cNvPr id="10" name="Text 3"/>
          <p:cNvSpPr txBox="1"/>
          <p:nvPr/>
        </p:nvSpPr>
        <p:spPr>
          <a:xfrm>
            <a:off x="242911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Кадры и образование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инженеры, рабочие, техникумы и вузы. Без подготовки кадров сложно проектировать новые машины, настраивать оборудование и быстро устранять неполадки на производстве и в сервисе.
</a:t>
            </a:r>
            <a:endParaRPr lang="en-US" sz="1136" dirty="0"/>
          </a:p>
        </p:txBody>
      </p:sp>
      <p:sp>
        <p:nvSpPr>
          <p:cNvPr id="11" name="Text 4"/>
          <p:cNvSpPr txBox="1"/>
          <p:nvPr/>
        </p:nvSpPr>
        <p:spPr>
          <a:xfrm>
            <a:off x="4596627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и 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5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Заводам требуется надёжное снабжение электроэнергией и удобные транспортные связи. Чем лучше дороги, железные линии и склады, тем проще доставлять комплектующие и готовую технику.
</a:t>
            </a:r>
            <a:endParaRPr lang="en-US" sz="1161" dirty="0"/>
          </a:p>
        </p:txBody>
      </p:sp>
      <p:sp>
        <p:nvSpPr>
          <p:cNvPr id="12" name="Text 5"/>
          <p:cNvSpPr txBox="1"/>
          <p:nvPr/>
        </p:nvSpPr>
        <p:spPr>
          <a:xfrm>
            <a:off x="676412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к рынку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Предприятия стараются быть ближе к покупателям, то есть к аграрным районам. Так техника быстрее попадает к хозяйствам, а сервис и запчасти — к ремонтным базам.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596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показывает, почему тяжёлые заготовки и металл выгодно держать ближе к заводам.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географии и экономики
</a:t>
            </a:r>
            <a:endParaRPr lang="en-US" sz="722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близкий металл сокращает перевозки и ускоряет сборку техники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596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Инженеры и мастера нужны почти в каждом звене отрасли: в регионе с сильной образовательной базой техника быстрее проектируется, собирается и обслуживается.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3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Росстат; административно-территориальное деление Российской Федерации (справочно)
</a:t>
            </a:r>
            <a:endParaRPr lang="en-US" sz="653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85
</a:t>
            </a:r>
            <a:endParaRPr lang="en-US" sz="72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регионов России образуют единое пространство подготовки кадров и научной работы.
</a:t>
            </a:r>
            <a:endParaRPr lang="en-US" sz="237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 транспорта и логистики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3940575" y="1681600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Железная дорога помогает перевозить тяжёлые тракторы и комбайны на большие расстояния. Для машиностроения это особенно важно, потому что готовая техника занимает много места и требует аккуратной доставки.
</a:t>
            </a:r>
            <a:endParaRPr lang="en-US" sz="1148" dirty="0"/>
          </a:p>
        </p:txBody>
      </p:sp>
      <p:sp>
        <p:nvSpPr>
          <p:cNvPr id="10" name="Text 3"/>
          <p:cNvSpPr txBox="1"/>
          <p:nvPr/>
        </p:nvSpPr>
        <p:spPr>
          <a:xfrm>
            <a:off x="3940575" y="2502426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Автомагистрали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Автодороги связывают заводы с дилерами, складами и ремонтными мастерскими. По ним удобнее везти запасные части, а также быстро отправлять технику в ближайшие сельскохозяйственные районы.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940575" y="3323251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и поставки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нужны там, где техника или комплектующие идут через морские пути. Они расширяют рынок сбыта и позволяют предприятиям получать детали из других регионов и стран.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940575" y="4144075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для сезона
</a:t>
            </a:r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короче путь от завода до хозяйства, тем меньше простои в сезон полевых работ. Поэтому транспортная доступность напрямую влияет на расположение сервисных центров и сборочных площадок.
</a:t>
            </a:r>
            <a:endParaRPr lang="en-US" sz="119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596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 спроса со стороны АПК
</a:t>
            </a:r>
            <a:endParaRPr lang="en-US" sz="221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20099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спрос
</a:t>
            </a:r>
            <a:pPr algn="l" indent="0" marL="0">
              <a:lnSpc>
                <a:spcPct val="115000"/>
              </a:lnSpc>
              <a:buNone/>
            </a:pPr>
            <a:r>
              <a:rPr lang="en-US" sz="5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производители ориентируются на районы, где сельскому хозяйству нужна техника каждый сезон. Там проще продать машины, потому что спрос не разовый, а постоянный и предсказуемый.
</a:t>
            </a:r>
            <a:endParaRPr lang="en-US" sz="1287" dirty="0"/>
          </a:p>
        </p:txBody>
      </p:sp>
      <p:sp>
        <p:nvSpPr>
          <p:cNvPr id="9" name="Text 3"/>
          <p:cNvSpPr txBox="1"/>
          <p:nvPr/>
        </p:nvSpPr>
        <p:spPr>
          <a:xfrm>
            <a:off x="2441651" y="20110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Сервис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5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рядом появляются склады запчастей и ремонтные службы. Хозяйствам важно быстро заменить узел или отрегулировать машину, иначе полевые работы могут остановиться на несколько дней.
</a:t>
            </a:r>
            <a:endParaRPr lang="en-US" sz="1244" dirty="0"/>
          </a:p>
        </p:txBody>
      </p:sp>
      <p:sp>
        <p:nvSpPr>
          <p:cNvPr id="10" name="Text 4"/>
          <p:cNvSpPr txBox="1"/>
          <p:nvPr/>
        </p:nvSpPr>
        <p:spPr>
          <a:xfrm>
            <a:off x="4621701" y="201107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Сборка ближе к рынку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покупателей становится много, предприятия открывают сборочные площадки ближе к ним. Это сокращает доставку, ускоряет выпуск техники и делает цены более устойчивыми для хозяйств.
</a:t>
            </a:r>
            <a:endParaRPr lang="en-US" sz="1303" dirty="0"/>
          </a:p>
        </p:txBody>
      </p:sp>
      <p:sp>
        <p:nvSpPr>
          <p:cNvPr id="11" name="Text 5"/>
          <p:cNvSpPr txBox="1"/>
          <p:nvPr/>
        </p:nvSpPr>
        <p:spPr>
          <a:xfrm>
            <a:off x="6801758" y="201052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притяжения
</a:t>
            </a:r>
            <a:pPr algn="l" indent="0" marL="0">
              <a:lnSpc>
                <a:spcPct val="115000"/>
              </a:lnSpc>
              <a:buNone/>
            </a:pPr>
            <a:r>
              <a:rPr lang="en-US" sz="5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формируется цепочка: урожайный район тянет за собой завод, склад и сервис. Чем сильнее хозяйство, тем заметнее вокруг него развивается вся промышленная инфраструктура.
</a:t>
            </a:r>
            <a:endParaRPr lang="en-US" sz="125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тип техники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265851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Зерновые степи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больших зерновых полях нужны мощные машины с высокой производительностью. Они должны за короткое время обработать огромную площадь и выдерживать длительную работу без частых остановок.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097175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Суровые зимы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холодных регионах техника должна запускаться зимой, сохранять работу гидравлики и не терять надёжность на морозе. Поэтому к машинам добавляют утепление и усиленную защиту деталей.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181513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Влажные территории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влажных районах важны проходимость, устойчивость к грязи и защита узлов от влаги. Такая техника меньше буксует и лучше работает на тяжёлых почвах и после дождей.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районы машиностроения России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крупные районы, где промышленная база и аграрный спрос чаще всего совпадают.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подчёркивает, что отрасль тянется к промышленным и транспортным узлам рядом с крупными сельскохозяйственными районами.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материалам школьного курса географии России
</a:t>
            </a:r>
            <a:endParaRPr lang="en-US" sz="7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2045151"/>
            <a:ext cx="4873500" cy="137604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машиностроения для АПК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ветви машиностроения для АПК и их связь с хозяйственными задачами.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типы сельского хозяйства формируют разные виды техники, поэтому специализация отрасли распределена по регионам неравномерно.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географии и технологии
</a:t>
            </a:r>
            <a:endParaRPr lang="en-US" sz="7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Южный зерновой район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596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Комбайн должен быть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юге России уборка зерна идёт быстро и в напряжённые сроки. Поэтому здесь особенно ценятся комбайны, сервисные бригады и склады запчастей, которые работают рядом с полями и не дают технике простаивать в сезон.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который соединяет пути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Ростов-на-Дону выступает как крупный промышленный и транспортный узел. Через него проходят поставки, ремонтные центры и связи с аграрными районами, где техника нужна каждый год и почти без перерывов.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 без задержек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климат помогает дольше использовать технику в полях, но и усиливает нагрузку на неё в пик сезона. Поэтому южные хозяйства особенно внимательно относятся к скорости обслуживания и доступности сервисов.
</a:t>
            </a:r>
            <a:endParaRPr lang="en-US" sz="100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Кейс: Западная Сибирь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1261125"/>
            <a:ext cx="2829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дорога
</a:t>
            </a:r>
            <a:pPr algn="l" indent="0" marL="0">
              <a:lnSpc>
                <a:spcPct val="115000"/>
              </a:lnSpc>
              <a:buNone/>
            </a:pPr>
            <a:r>
              <a:rPr lang="en-US" sz="6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Сибирь требует машин, которые уверенно работают на больших расстояниях и не подводят в холод. Здесь ценят надёжность, потому что каждая остановка в короткий сезон обходится особенно дорого.
</a:t>
            </a:r>
            <a:endParaRPr lang="en-US" sz="1237" dirty="0"/>
          </a:p>
        </p:txBody>
      </p:sp>
      <p:sp>
        <p:nvSpPr>
          <p:cNvPr id="9" name="Text 3"/>
          <p:cNvSpPr txBox="1"/>
          <p:nvPr/>
        </p:nvSpPr>
        <p:spPr>
          <a:xfrm>
            <a:off x="3157033" y="1261125"/>
            <a:ext cx="2829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Запчасти под рукой
</a:t>
            </a:r>
            <a:pPr algn="l" indent="0" marL="0">
              <a:lnSpc>
                <a:spcPct val="115000"/>
              </a:lnSpc>
              <a:buNone/>
            </a:pPr>
            <a:r>
              <a:rPr lang="en-US" sz="6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местных хозяйств важно, чтобы ремонт был простым, а основные запчасти находились недалеко. Если нужная деталь доступна сразу, полевые работы продолжаются без долгой паузы.
</a:t>
            </a:r>
            <a:endParaRPr lang="en-US" sz="1282" dirty="0"/>
          </a:p>
        </p:txBody>
      </p:sp>
      <p:sp>
        <p:nvSpPr>
          <p:cNvPr id="10" name="Text 4"/>
          <p:cNvSpPr txBox="1"/>
          <p:nvPr/>
        </p:nvSpPr>
        <p:spPr>
          <a:xfrm>
            <a:off x="6052446" y="1261125"/>
            <a:ext cx="2829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Сезонная точность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Логистика здесь влияет не меньше, чем мощность двигателя. Заводам и сервисным центрам приходится заранее планировать поставки, чтобы техника успела выйти в поле точно в нужный момент.
</a:t>
            </a:r>
            <a:endParaRPr lang="en-US" sz="126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 устойчивость АПК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497975" y="1749900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простоев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Обновление техники снижает расход топлива, уменьшает поломки и позволяет дольше использовать машины. Для хозяйства это значит меньше внеплановых остановок и более предсказуемую работу в сезон.
</a:t>
            </a:r>
            <a:endParaRPr lang="en-US" sz="1018" dirty="0"/>
          </a:p>
        </p:txBody>
      </p:sp>
      <p:sp>
        <p:nvSpPr>
          <p:cNvPr id="10" name="Text 3"/>
          <p:cNvSpPr txBox="1"/>
          <p:nvPr/>
        </p:nvSpPr>
        <p:spPr>
          <a:xfrm>
            <a:off x="497975" y="2576035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Сервис как опора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Ремонтные базы и склады деталей повышают устойчивость АПК. Если рядом есть сервис, техника быстрее возвращается в работу, а фермы меньше зависят от дальних поставок.
</a:t>
            </a:r>
            <a:endParaRPr lang="en-US" sz="1018" dirty="0"/>
          </a:p>
        </p:txBody>
      </p:sp>
      <p:sp>
        <p:nvSpPr>
          <p:cNvPr id="11" name="Text 4"/>
          <p:cNvSpPr txBox="1"/>
          <p:nvPr/>
        </p:nvSpPr>
        <p:spPr>
          <a:xfrm>
            <a:off x="497975" y="3402171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и логистика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Импортозамещение касается не только крупных заводов, но и комплектующих. Важно наладить выпуск деталей, их доставку и обслуживание в регионах, где техника работает каждый день.
</a:t>
            </a:r>
            <a:endParaRPr lang="en-US" sz="1018" dirty="0"/>
          </a:p>
        </p:txBody>
      </p:sp>
      <p:sp>
        <p:nvSpPr>
          <p:cNvPr id="12" name="Text 5"/>
          <p:cNvSpPr txBox="1"/>
          <p:nvPr/>
        </p:nvSpPr>
        <p:spPr>
          <a:xfrm>
            <a:off x="497975" y="4228323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лучше связаны производство, транспорт и ремонт, тем устойчивее вся система АПК. Тогда даже сложные сезонные нагрузки переживаются без крупных сбоев.
</a:t>
            </a:r>
            <a:endParaRPr lang="en-US" sz="118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почему заводы стоят именно здесь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Машиностроение для АПК размещается там, где совпадают поля, дороги, кадры и заводы. Чем лучше работает эта связка, тем быстрее техника доходит до хозяйств и помогает собирать урожай.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2026-07-27T01:10:33Z</dcterms:created>
  <dcterms:modified xsi:type="dcterms:W3CDTF">2026-07-27T01:10:33Z</dcterms:modified>
</cp:coreProperties>
</file>