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Римский-Корсаков и опера о чудесном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опера о чуде, вере и добром сердце.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опера интересна на уроке музыки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опера звучит как большая музыкальная сказка: в ней есть лес, колокола, тревога и чудо. Римский-Корсаков умеет рисовать музыкой природу и характеры, поэтому слушать её легко и очень увлекательно.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33187"/>
            <a:ext cx="375900" cy="3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35548"/>
            <a:ext cx="375600" cy="333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1108" y="3214682"/>
            <a:ext cx="2817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Н. А. Римский-Корсаков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Римский-Корсаков не только сочинял музыку, но и учил других. Он помогал молодым композиторам и очень серьёзно относился к музыке как к искусству и труду.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опер и оркестровых пьес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написал 15 опер и много произведений для оркестра. Его музыка часто яркая и красочная, будто в ней слышны разные цвета, а не только звуки.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сочинениях легко услышать море, ветер, лес, птиц и колокольный звон. Поэтому его музыка напоминает живую картину, которую хочется рассматривать ушами.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детям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особенно нравится угадывать, какие картины и герои появляются в музыке. У Римского-Корсакова это получается очень ясно, как в хорошей волшебной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и образ старинного города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тропа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тропинка уводит в глубь леса, где шуршат ветви и прячется туман. Здесь легко представить старую Русь, когда дорога была узкой, а вокруг стояли высокие деревья и царила настороженная тишина.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туман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водой медленно плывёт утренний туман, а река кажется почти неподвижной. Такое изображение помогает почувствовать спокойствие и тайну, будто древний город скрыт где-то совсем рядом, но его пока не видно.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Китеж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дома, купола храмов и колокола создают образ древнего русского города. В такой картине есть и красота, и особая торжественность, как будто сам город хранит память о старинной Руси.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невидимом граде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преданию, Китеж не захотел сдаваться врагам. Город словно выбрал не бой, а чудо, чтобы не быть осквернённым жестокостью и сохранить мир.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враги подошли ближе, Китеж стал невидимым. Люди верят, что так город укрылся от зла, а его красота осталась только для чистого сердца.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легенда говорит, что добро, вера и любовь сильнее злобы. В опере предание звучит как удивительная история, где чудо помогает победить страх.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оперы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Феврония — добрая и мудрая девушка. Она понимает природу, умеет заботиться о людях и говорит просто, но очень точно.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Всеволод — младший княжич, смелый и открытый. Он любит Февронию искренне и не боится показать свои чувства.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Гришка Кутерьма труслив и хитёр. Он думает только о себе, поэтому легко обманывает других и приносит беду.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Юрий и враги Руси связаны с войной и страхом. Их появление приносит в историю тревогу, раздор и 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 Февронии и Всеволода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Феврония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Феврония живёт среди деревьев, знает травы и лесные приметы. Она спокойно помогает природе, как будто разговаривает с 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Раненый Всеволод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охоты Всеволод встречает Февронию и замечает её доброту. Ему становится спокойно рядом с ней, хотя он ранен и устал.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Рождается 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начинают понимать друг друга без лишних слов. В музыке слышны мягкость, свет и первые тихие нотки любви.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оперы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легенде о Китеже и Февронии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Феврония — самая светлая героиня оперы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Феврония показывает, что настоящая красота живёт не во внешности, а в сердце. Поэтому её образ кажется особенно тёплым и светлым.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Феврония говорит просто и спокойно, но в её словах слышны ум и сердечная теплота. Она умеет поддержать человека, даже если ему очень трудно.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сдаётся перед бедой и остаётся верной любви. Её сила не громкая, а тихая: в терпении, доброте и умении ждать.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024" y="1596462"/>
            <a:ext cx="570600" cy="57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3403" y="1653518"/>
            <a:ext cx="570600" cy="456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8312" y="1653518"/>
            <a:ext cx="570600" cy="456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Тревога, война и страшные звуки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73670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марша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сцене появляются враги, музыка становится чёткой и тяжёлой. Слышатся ритмы, похожие на марш, и сразу чувствуется опасность.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88059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оркестровые краски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звучит громко, остро и беспокойно. Такие звуки словно встряхивают слушателя и помогают понять, что мирная жизнь оказалась под угрозой.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424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Напряжённые хоры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Хоры в тревожных сценах звучат сурово и напряжённо. Они усиливают ощущение беды и делают контраст со спокойными лесными картинами особенно заметным.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природы и колоколов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Римский-Корсаков умеет рисовать звуками лес, воду и ветер. Оркестр словно шуршит листвой, переливается речной рябью и тихо дышит вечерним воздухом.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выразителен колокольный звон: он придаёт музыке торжественность и русское звучание. Благодаря таким краскам сказание кажется живым, светлым и немного волшебным.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выразителен колокольный звон: он придаёт музыке торжественность и русское звучание. Благодаря таким краскам сказание кажется живым, светлым и немного волшебным.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Гришка Кутерьма: смешной, но опасный герой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Гришка кажется почти комическим персонажем: он суетится, говорит неуверенно и старается выглядеть важным, хотя на самом деле боится всего вокруг.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становится ясно, что его слова нельзя считать безобидными: ради выгоды он лжёт, путается в обещаниях и легко идёт на предательство.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нужен в опере, чтобы показать, как трусость и жадность делают человека жалким, а честность и верность звучат ещё сильнее.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опера похожа на сказку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есть чудо: город не просто спасается, а словно исчезает, оставаясь в памяти как светлый и таинственный образ.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похожи на сказочных: добрая Феврония, смелый Всеволод, злой и хитрый Гришка, а вокруг них — испытания и тайны.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напоминает сказочное путешествие: лес, дорога, опасность, встреча, разлука и надежда на спасение. Всё это захватывает с первых сцен.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 сказку вплетены серьёзные чувства: война, страх, верность и печаль. Поэтому опера звучит и волшебно, и очень по-настоящему.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музыка Римского-Корсакова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выбирает мелодии, которые легко запоминаются. Они могут быть ласковыми и плавными, как тихая песня, или напряжёнными, как тревожный шёпот.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образа свой музыкальный характер: для добра звучат светлые, мягкие краски, а для опасности — резкие ритмы и громкие акценты.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понять, что происходит на сцене, даже если слов немного. Поэтому слушатель как будто видит всё собственными глазами.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Китеж в финале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Китеж уже не кажется обычным городом. Он становится образом тайны, которую нельзя потрогать руками, но можно почувствовать сердцем.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наполнен тихим светом и колокольным звучанием. Возникает ощущение, будто город растворяется в тумане и остаётся как доброе чудо.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наполнен тихим светом и колокольным звучанием. Возникает ощущение, будто город растворяется в тумане и остаётся как доброе чудо.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контрасты особенно важны в опере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лесные сцены резко сменяются шумом и тревогой, поэтому настроение спектакля всё время меняется и не даёт заскучать.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зло в опере видны очень ясно: Феврония и Всеволод вызывают сочувствие, а враги и предатель пугают и раздражают.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война тоже противопоставлены друг другу: один связан со спокойствием, другой — с бедой, криком и опасностью.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тьма помогают понять главный смысл произведения: в музыке добро звучит мягче, а зло — жёстче и тревожнее.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696931"/>
            <a:ext cx="37560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696931"/>
            <a:ext cx="375729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9999" y="1696931"/>
            <a:ext cx="328763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410904"/>
            <a:ext cx="375729" cy="30058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394205"/>
            <a:ext cx="375729" cy="333981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опера запоминается детям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Феврония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Феврония говорит просто и мудро, помогает другим и не боится трудностей. Такой образ легко полюбить и запомнить.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Всеволод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Всеволод показывает, что настоящий герой может быть добрым, честным и отважным. Он не хвастается, а действует по совести.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опере звучит и словно живёт. В нём есть тишина, шорохи, птицы и ощущение настоящего сказочного пути.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Китеж похож на загадку из старинной книги. Его образ будит воображение и вызывает чувство удивления и надежды.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и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учит, что любовь, верность и добро сильнее страха. Эти понятные детям чувства делают оперу особенно близкой.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последняя опера композитора; её завершение в этом году особенно важно для понимания итогов его творчества.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1907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опера была завершена Римским-Корсаковым и стала его последним крупным сценическим сочинением.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Н. А. Римского-Корсакова и история создания оперы «Сказание о невидимом граде Китеже и деве Февронии»
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его текст помог легенде о Китеже прозвучать на сцене ясно, образно и очень цельно.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Бельский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подготовил либретто, объединив старинное предание и музыкальную драму в единое действие.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Либретто оперы «Сказание о невидимом граде Китеже и деве Февронии»
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Китеж живёт в музыке и в сердце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Китеже учит, что доброта, верность и чистое сердце сильнее страха и злобы. Музыка Римского-Корсакова делает это чудо особенно светлым и запоминающимся.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2026-05-24T22:33:30Z</dcterms:created>
  <dcterms:modified xsi:type="dcterms:W3CDTF">2026-05-24T22:33:30Z</dcterms:modified>
</cp:coreProperties>
</file>