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392068"/>
            <a:ext cx="6115664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 теперь уходим понемногу»: тема прощания, памяти и принятия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389672"/>
            <a:ext cx="612000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размышление о прощании, памяти и достоинстве прожитой жизни.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2930013" y="5451988"/>
            <a:ext cx="6400800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1924 году: время итогов и внутреннего кризиса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рождается в поздний период творчества, когда Есенин особенно остро переживает утраты, расставания и собственную внутреннюю надломленность. На этом фоне личная исповедь превращается в философский разговор о жизни и неизбежном уходе.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1924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стихотворения обозначает его принадлежность к позднему, философски насыщенному этапу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стихотворения «Мы теперь уходим понемногу»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лирика Есенина особенно тяготеет к подведению итогов, исповедальности и сдержанной интонации.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героя: усталость, достоинство, спокойствие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конце без внешнего надрыва: в его тоне слышны усталость, внутренняя собранность и редкое для трагической темы достоинство.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выражает не частную биографию, а обобщенный человеческий опыт — момент, когда жизнь уже осмысляется через память, любовь и прожитый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первой строки и мотив постепенного ухода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«Мы теперь уходим понемногу» сразу задает мягкий способ говорить о смерти: не резко, а как о медленном, почти незаметном расставании.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«понемногу» смещает смысл от катастрофы к постепенности, поэтому уход воспринимается как естественный процесс, а не внезапный обрыв.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возникает интонация тихого прощания, где личная боль соединяется с общим опытом старения, конечности и примирения.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посмертного присутствия человека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любовь сохраняет человека в духовной памяти других и делает его присутствие ощутимым даже после физического ухода.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память становится формой продолжения жизни: ценным оказывается не успех, а след, оставшийся в чувствах и словах.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Душевная близость важнее внешних обстоятельств, потому что она удерживает человеческую личность в пространстве отношений и воспоминаний.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Прожитое время получает смысл тогда, когда становится частью общей памяти и не исчезает вместе с человеком.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стихотворения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эмоциональный центр текста связан с уходом и течением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смысл прожитого, а одиночество и принятие формируют спокойный тон финала.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Сергея Есенина «Мы теперь уходим понемногу»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и неизбежности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показано как тихая, но неотвратимая сила: оно не обрушивается внезапно, а постепенно ведет человека к завершению жизненного пути.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избегает резкой трагедийности, поэтому ощущение конца возникает не через драму, а через плавность речи и последовательность размышления.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мысль особенно убедительной: конец жизни предстает не случайностью, а естественной частью человеческого существования.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интонации помогает увидеть в уходе не только утрату, но и внутреннее примирение с законом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уходящая в сумерки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легко превращается в символ человеческого пути: он ведет вперед, но одновременно напоминает о завершении. В сумеречном свете такой пейзаж звучит особенно тихо и сосредоточенно, будто сам воздух хранит момент прощания.
</a:t>
            </a:r>
            <a:endParaRPr lang="en-US" sz="130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поле и простор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поле создает ощущение одиночества и внутренней свободы, но вместе с тем подчеркивает уязвимость человека перед временем. Широкий горизонт помогает увидеть жизнь как путь, где важна не внешняя громкость, а смысл прожитого.
</a:t>
            </a:r>
            <a:endParaRPr lang="en-US" sz="126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воздух и неподвижная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или предрассветный пейзаж передает состояние перехода, когда день уже почти завершен, но свет еще не исчез. Такая атмосфера усиливает мотив тихого ухода и делает прощание не страшным, а сосредоточенным и ясным.
</a:t>
            </a:r>
            <a:endParaRPr lang="en-US" sz="115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пространственные образы в стихотворении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смысловая функция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языковые приемы помогают передать тихое и осмысленное прощание.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работают вместе: смягчают трагизм, усиливают мотив ухода и делают интонацию доверительной и сдержанной.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Сергея Есенина «Мы теперь уходим понемногу»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от личного состояния к философскому итогу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мотив ухода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обозначается тихое расставание, без резкого драматизма. Лирический герой говорит о конце как о процессе, который уже начался и постепенно входит в сознание.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память и прожитая жизнь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мысль смещается к тому, что остается после человека: любви, воспоминаниям, внутреннему следу. Личное переживание приобретает нравственную и человеческую ценность.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философское обобщение
</a:t>
            </a:r>
            <a:endParaRPr lang="en-US" sz="1458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заключении частная исповедь превращается в размышление о судьбе каждого. Стихотворение приходит к спокойному принятию неизбежности и ощущению внутреннего примирения.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 задают внутреннее напряжение стихотворения.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С. А. Есенина «Мы теперь уходим понемногу»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интонация удерживает печаль и принятие в равновесии, не позволяя трагедии перейти в надрыв или отчаяние.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смыслового движения стихотворения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по тексту стихотворения Сергея Есенина «Мы теперь уходим понемногу».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подтекст: человек перед лицом конечности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ищет оправдания и не спорит с судьбой: важнее оказывается внутреннее достоинство, способность принять предел жизни без озлобления и суеты.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человека определяется не внешним успехом, а тем, что сохраняется в памяти других: любви, правде чувства и духовном следе, оставленном после ухода.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прямого религиозного комментария усиливает философичность текста: стихотворение говорит о человеческой судьбе как о закономерности, которую можно встретить спокойно и осмысленно.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позднего Есенина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Есенин пишет просто и музыкально: короткие фразы, естественный порядок слов и мягкие повторы создают впечатление искренней, почти разговорной исповеди.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внешней простоте текст насыщен эмоционально и смыслово: сдержанная речь, осенние интонации и отсутствие риторики помогают передать глубокую личную боль без патетики.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Словесные доминанты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 выстраивает движение от ухода к сохранению человеческого следа; повторяющиеся слова связывают личную исповедь с универсальным размышлением.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уход и время, но именно память удерживает смысл текста и смягчает трагическое звучание.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С. А. Есенина «Мы теперь уходим понемногу»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888" y="2107967"/>
            <a:ext cx="616800" cy="548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39" y="2105050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88" y="210505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русской литературной традицией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традицию размышления о конечности жизни, нравственной оценке прожитого пути и ответственности человека перед собственной памятью.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прощания и тихой печали соотносится с классической элегией, но у Есенина он становится более личным, сдержанным и трагически глубинным.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Народно-песенная интонация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ритм, простота словаря и повторы сближают текст с песенной речью, делая признание естественным, доверительным и эмоционально убедительным.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значение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образы стихотворения формируют тему тихого прощания и внутреннего примирения.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связаны между собой и ведут к одной идее: человек исчезает физически, но сохраняется в памяти, речи и внутреннем опыте других.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стихотворения С. А. Есенина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сохраняет значение сегодня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человеческая жизнь конечна, а потому требует бережного отношения к времени, чувствам и тем, кто рядом.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современного 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принимать неизбежное без жестокости и помогает увидеть в простой речи глубокую философию достоинства и спокойствия.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прожитого не исчезает вместе с человеком: его удерживают любовь, память и нравственный след, оставленный в других людях.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тихая философия прощания у Есенина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Есенина убеждает, что достоинство человека измеряется не громкостью жизни, а глубиной памяти, любви и следа, который он оставляет в других.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2026-05-23T17:11:59Z</dcterms:created>
  <dcterms:modified xsi:type="dcterms:W3CDTF">2026-05-23T17:11:59Z</dcterms:modified>
</cp:coreProperties>
</file>