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истоки, открытия и влияние на науку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— наука о наследственности, формировавшая современную биологию и медицину.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возникла генетика?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сельское хозяйство и селекция ускоренно развивались, но точных объяснений передачи признаков от родителей не было. Это вызвало необходимость создания науки о наследственности для понимания закономерностей в природе и успешного прогнозирования результатов селекции.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— основа генетики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опытов с горохом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1865 году Мендель начал тщательно изучать наследование признаков у гороха, проводя скрещивания и наблюдая результат на потомках. Это дало первые чёткие закономерности в наследовании.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доминантности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открыл, что некоторые признаки проявляются всегда, а другие — лишь при определённых сочетаниях, выделив понятия доминантных и рецессивных черт, что пояснило механизмы передачи свойств.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математику биологии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применил числовые методы, обрабатывая данные, и математически описал наследование, сделав биологию более точной и предсказуемой наукой.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Менделя: детали и открытия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Огромное количество скрещиваний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провёл свыше 28 000 экспериментов с горохом, внимательно фиксируя признаки, такие как цвет и форма семян, чтобы выявить статистические закономерности наследования.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анализ результатов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Методологии Менделя включали точный подсчёт потомков и анализ соотношения проявления черт, что подтвердило законы наследственности и позволило их формализовать.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чётких признаков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работал с растениями, имеющими хорошо выраженные отличия — например, высокий и низкий рост, гладкие и морщинистые семена, чтобы избежать путаницы в результатах.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закона Менделя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гласит: гибриды первого поколения от чистых линий по одному признаку всегда физиологически одинаковы.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объясняет, что во втором поколении признаки расщепляются, и рецессивные проявляются в пропорции примерно 1 к 3.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утверждает, что наследование одного признака происходит независимо от другого, если соответствующие гены находятся в разных хромосомах.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840" y="1175216"/>
            <a:ext cx="4264220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наследственных признаков у гороха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проявляются доминантные и рецессивные признаки у гороха при скрещиваниях Менделя.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подтверждают закономерности наследования признаков, выявленные Менделем.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G. Mendel, 1865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работы Менделя долго не замечали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Незаметность публикаций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Менделя опубликованы на немецком языке в малоизвестном журнале, поэтому ученые тех лет просто не обращали на них внимания.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Методологическая сложность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 не связывали математику с биологией, а сам вероятностный подход казался противоречивым господствующим теориям того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Переоткрытие законов Менделя в 1900 году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 — Гуго де Фриз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Нидерландский учёный подтвердил законы наследственности, работая с вечерницей и заметив закономерности, схожие с Менделевыми.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 — Карл Корренс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ботаник выявил сходные закономерности наследования признаков у растений, поддержав теорию Менделя.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 — Эрих Чермак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Австрийский агроном, подтвердив наследственные законы, способствовал широкому признанию Менделя как основателя генетики.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Гуго де Фриза в генетику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 Фриз повторил опыты Менделя на других растениях, зафиксировав аналогичные закономерности. Его работа расширила понимание универсальности генетических законов.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Впоследствии он ввёл термин «мутация», что позволило подробно изучать природные изменения в наследственном материале и их роль в эволюции.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Пионеры генетики: краткие биографии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— австрийский монах, проводил исследования с горохом, установил фундаментальные закономерности наследования.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Корренс — немецкий учёный, работал с растениями и способствовал принятию генетики как науки.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Гуго де Фриз — голландский ботаник, подтвердил законы Менделя и ввёл понятие мутации в биологии.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Эрих Чермак — австрийский агроном, подтвердил наследственные законы на разных культурах, укрепив статус Менделя.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наследственности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связи генов и хромосом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Томас Морган установил, что гены располагаются на хромосомах. Его опыты с дрозофилой показали, что наследственные признаки связаны с определёнными участками хромосом и передаются вместе.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сцепления и его значение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 обнаружил сцепление генов, когда некоторые признаки наследовались совместно. Также он описал кроссинговер — обмен участками между гомологичными хромосомами, что приводит к разнообразию наследственных комбинаций.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рост числа открытых генов (1900–1950)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открытых генов связан с применением новых методов и моделями организмов, такими как мушка дрозофила и кукуруза.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открытия генов иллюстрирует активное развитие генетики и уточнение знаний о наследственности.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генетике, 1900–1950 гг.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находки цитогенетики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Цитогенетика объединила микроскопическое изучение хромосом с данными генетики, выявив уровни их организации у различных видов.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обнаружено явление мутаций — спонтанных изменений наследственных факторов, сыгравшее ключевую роль в медицине и селекции.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определены точные числа хромосом у многих организмов, что помогло понять структуру наследственного материала.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формирования генетики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открытия и периоды развития генетики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генетики на сельское хозяйство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сортов растений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генетики были разработаны сорта растений, устойчивые к болезням и неблагоприятным условиям, что повысило их урожайность и качество.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генетического разнообразия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глобальные коллекции семян и пород для сохранения биоразнообразия и обеспечения ресурсов для будущих селекционных программ.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продуктивных животных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позволили выращивать породы животных с улучшенными характеристиками, такими как высокая молочность и быстрое выращивание.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первопроходцы генетики: Четвериков и Вавилов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Четвериков изучал генетические изменения в природных популяциях, заложив основы популяционной генетики в России.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научные труды существенно повлияли на развитие мировой генетики и на практическое сельское хозяйство.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Вавилов собрал крупнейшую коллекцию культурных растений и открыл центры происхождения многих сельскохозяйственных культур.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роли мутаций: путь к пониманию изменчивости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Гуго де Фриза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 Фриз впервые описал мутации у растений вечерницы, показав, что наследственный материал может изменяться внезапно и необратимо.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Джошуа Ледерберга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Ледерберг доказал, что у бактерий мутации наследуются и не являются приспособительной реакцией на окружающую среду, а случаются спонтанно.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понимание мутаций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мутации рассматриваются как источник генетического разнообразия и причина наследственных заболеваний, что важно для молекулярной медицины.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1953 года: триумф молекулярной генетики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Уотсон и Крик расшифровали двойную спираль ДНК, заложив основу понимания структуры генетического кода.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прогресс открыл новые возможности для медицины, биотехнологий и анализа генетических заболеваний.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молекулярных методов привело к расшифровке генов и изучению их функций в клетке.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позволило понять механизм репликации и передачи наследственной информации на молекулярном уровне.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открытий в генетике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играет ключевую роль в диагностике и лечении наследственных болезней, а также в разработке инновационных лекарственных средств.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генной инженерии позволяют создавать трансгенные растения и животных, что влияет на сельское хозяйство и экологию.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основоположников генетики и современность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первых учёных создали фундамент для развития биологии и медицины. Современная генетика продолжает развиваться, расширяя горизонты понимания жизни и улучшая качество жизни людей.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2026-05-08T06:08:44Z</dcterms:created>
  <dcterms:modified xsi:type="dcterms:W3CDTF">2026-05-08T06:08:44Z</dcterms:modified>
</cp:coreProperties>
</file>