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Различаются ли тела живой и неживой природы?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 неживое рядом — научимся различать их по признакам.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деление помогает понимать, как устроены организмы, какие условия им нужны и почему без воды, воздуха, света и тепла жизнь невозможна.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живую и неживую природу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телом природы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объект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 природы может быть лист, муравей, камень, капля воды или облако. Это отдельный объект, который можно наблюдать, сравнивать и описывать по его свойствам.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тела природы можно определить форму, размер, массу и состояние. Но по внешнему виду не всегда ясно, живое оно или неживое: решающими бывают внутренние признаки.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 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вывод, нужно смотреть не только на то, как объект выглядит, но и на то, есть ли у него признаки жизни: клетки, питание, дыхание и другие.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как главный признак живого
</a:t>
            </a:r>
            <a:endParaRPr lang="en-US" sz="2721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 клеток. Именно клетка считается основной единицей живого, потому что в ней происходят важнейшие процессы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много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одна клетка, поэтому их называют одноклеточными организмами. У растений, животных и человека клеток много, и они работают вместе как единый организм.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неживых тел клеток нет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песчинка или стекло не имеют клеточного строения. Поэтому они не могут выполнять жизненные функции: питаться, расти, размножаться и реагировать на среду.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живых и неживых тел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живое отличается не одним признаком, а их сочетанием.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объекта есть сразу несколько признаков жизни, его относят к живой природе; внешний вид сам по себе не даёт надёжного ответа.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обмен веществ у живых организмов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берут из окружающей среды нужные вещества и используют их для построения клеток и тканей. Без этого организм не может нормально существовать.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воду и минеральные соли корнями, а затем с помощью света создают питательные вещества. Животные получают готовую органическую пищу.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жизни — нет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вода или стекло не строят собственное тело и не расходуют энергию на жизненные процессы. Поэтому у них нет питания и обмена веществ.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помогают узнать живое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признаков легко заметить в природе, а часть требует наблюдения или специальных опытов.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распознавания живого важен не один яркий признак, а их сочетание: особенно надёжны совокупность роста, реакции на среду и других свойств.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признакам живого из школьного курса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минимальная живая система, которой нужна энергия для работы
</a:t>
            </a:r>
            <a:endParaRPr lang="en-US" sz="1717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получают энергию через дыхание и газообмен. Без постоянного обмена веществ клетки не могут работать, а неживым телам энергия для жизни не нужна.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живых организмов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семени — к растению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семя набухает, затем появляется проросток с корешком и побегом. Постепенно растение становится выше, образует листья и начинает самостоятельно получать питание. Такой рост идёт изнутри и связан с делением клеток.
</a:t>
            </a:r>
            <a:endParaRPr lang="en-US" sz="932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щенка до взрослой собаки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не просто становится больше снаружи: в его организме увеличивается число клеток, меняются размеры органов и формируется взрослое тело. Рост живого организма продолжается определённое время и связан с развитием всего организма.
</a:t>
            </a:r>
            <a:endParaRPr lang="en-US" sz="9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продолжение вида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появляется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живых организмов возникают новые особи: у кошки — котята, у многих растений — семена, у бактерий — две дочерние клетки.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сохраняется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особи размножаются, их становится больше, и вид может существовать долго, даже если отдельные организмы стареют и погибают.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Неживое не размножается само
</a:t>
            </a:r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могут быть изготовлены человеком по образцу, но камень, книга или игрушка не создают себе подобных самостоятельно.
</a:t>
            </a:r>
            <a:endParaRPr lang="en-US" sz="13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живой объект или неживой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последовательной проверке: сначала клеточное строение, затем признаки жизни и примеры объектов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раздражители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замечают изменения освещения и температуры и отвечают на них по-разному. Подсолнух поворачивается к свету, а человек быстро убирает руку от горячего предмета.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реакция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помогают сохранить жизнь и приспособиться к условиям среды. Улитка прячется в раковину, а некоторые растения меняют положение листьев, чтобы уменьшить потерю влаги.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ответа у неживого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вода и воздух могут менять форму или движение под действием внешних сил, но не дают целенаправленного ответа. У них нет жизненных процессов и поведения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объектов из окружающего мира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объект можно отнести к живой или неживой природе по совокупности признаков.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внешний признак не даёт точного ответа: важно смотреть, есть ли клеточное строение и признаки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объектами окружающего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примеры и возможные ошибки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 всегда означает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вода и пламя могут двигаться и менять форму, но это физические явления. У них нет клеток, питания, дыхания и размножения, поэтому их относят к неживой природе.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бывает обманчива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выглядят «живыми» из-за необычной формы или перемещения. Но для вывода нужно искать признаки жизни внутри объекта, а не опираться только на первое впечатление.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происхождению, но не по 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Засохшее дерево или сломанная ветка связаны с живой природой по происхождению, однако сами уже не выполняют жизненных функций. При определении важно учитывать состояние объекта, а не только его прошлое.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не состоит из клеток и не проявляет питания, дыхания, роста изнутри, размножения и реакции на раздражители, его относят к неживой природе без сомнений.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живых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живых организмов свои особенности строения и питания, но основные свойства жизни у них общие и постоянно проявляются.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имеют одинаковый набор признаков жизни, поэтому относятся к живой природе, несмотря на различия между ними.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неживая природа необходима для жизни
</a:t>
            </a:r>
            <a:endParaRPr lang="en-US" sz="2729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0149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животным и человеку для всех жизненных процессов, а воздух обеспечивает дыхание. Без этих условий живые организмы не могут нормально существовать и развиваться.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83928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образовывать питательные вещества, а тепло поддерживает обмен веществ у многих организмов. Если условия слишком холодные или тёмные, жизнь становится значительно труднее.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037703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поставляет растениям воду и минеральные вещества, а через растения эти вещества попадают в пищевые цепи. Так неживая природа поддерживает жизнь всей природной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живой природы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живой природе, потому что его тело состоит из клеток, он дышит, питается, растёт и развивается. Эти признаки есть у всех живых организмов.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Рукотворные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книга, телефон и мяч созданы человеком, но сами не имеют клеточного строения и не выполняют жизненных функций. Поэтому их относят к неживым телам.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отделён от природы: он зависит от воды, воздуха, света и пищи. Поэтому важно бережно относиться и к живой, и к неживой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признаков живого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узнают не по одному признаку, а по их сочетанию. Именно так можно уверенно сравнивать объекты природы.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признаки действуют вместе, поэтому отсутствие хотя бы части из них помогает отличить неживые тела от живых.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живых 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сравнения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внутренние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отличается от неживого не внешним видом, а тем, что внутри идут жизненные процессы: питание, дыхание, рост, размножение и реакция на изменения среды.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может обманывать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объекты похожи на живые из-за формы, движения или изменений, но сходство внешности ещё не доказывает, что перед нами организм.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совокупность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проверять сразу несколько признаков жизни. Один признак сам по себе не даёт полного ответа и может привести к неверному выводу.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наблюдениях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сравнения используют на уроках биологии и во время наблюдений в природе. Он помогает точно определять, к какой природе относится объект.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Отличать живое от неживого — значит понимать природу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отличается клеточным строением и признаками жизни, а неживое их не имеет. Если внимательно проверять свойства объекта, можно уверенно делать точные выводы.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2026-05-29T18:18:33Z</dcterms:created>
  <dcterms:modified xsi:type="dcterms:W3CDTF">2026-05-29T18:18:33Z</dcterms:modified>
</cp:coreProperties>
</file>