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«Цыганы» А. С. Пушкина: сюжет и композиция поэмы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свободы, любви и трагического выбора в романтической поэме.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«Цыганы» в творчестве Пушкина и эпохе 1820-х годов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возникла в годы, когда Пушкин особенно остро размышлял о свободе, сильных чувствах и жизни вне привычного общества. В ней ясно видны черты романтизма: яркий герой, контрастный мир и трагический финал.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поэмы: появление Алеко в таборе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Алеко приходит в табор как беглец из прежней жизни. Он надеется найти здесь покой, простоту и настоящую свободу, которой ему не хватало раньше.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Цыганы принимают его без вражды, но новый мир оказывается не таким, каким он его представлял. Герой внешне входит в общину, однако внутренне остается чужим.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сцен становится видно главное противоречие: Алеко хочет жить вольной жизнью, но еще не умеет принять ее законы и доверять другим.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событий поэмы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сюжета от надежды к трагическому финалу.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Табор как пространство свободы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Костёр, дорога и открытое небо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Табор у Пушкина живет в движении: люди не привязаны к одному месту и всегда готовы продолжить путь. Костёр, степь и ночное небо создают ощущение простора, где нет тесных городских правил и чужого контроля.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жёстких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таборе важны простота, песни и близость к природе. Здесь меньше вещей, но больше самостоятельности: каждый сам отвечает за свой выбор. Именно этот уклад так притягивает Алеко, мечтающего скрыться от прежней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линия Алеко и Земфиры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отношения Алеко и Земфиры выглядят как естественная и красивая любовь. Они живут рядом, и кажется, что свобода табора делает их счастливыми без лишних слов.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Алеко понимает любовь по-своему: для него это верность, которую нельзя нарушать. Он ожидает от Земфиры постоянства и воспринимает её чувства как личную собственность.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Земфира живет иначе. Она не принимает жёстких правил и ценит живое, меняющееся чувство, которое нельзя запереть или заставить подчиняться чужой воле.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разность их взглядов делает любовную историю главным конфликтом поэмы. Внешне всё спокойно, но внутри уже нарастает будущая трагедия.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29" y="1709491"/>
            <a:ext cx="525788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8216" y="1709560"/>
            <a:ext cx="526313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7735" y="1709467"/>
            <a:ext cx="525525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Цыган как сюжетный испытатель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фигура в сюжете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Молодого Цыгана сразу меняет настроение поэмы. Он вводит в историю новую линию и показывает, что спокойствие Алеко очень хрупко.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любви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этого героя Пушкин показывает: в таборе нельзя удержать чувства силой. Любовь здесь не принадлежит одному человеку и не подчиняется ревнивому контролю.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появление Молодого Цыгана быстро переводит сюжет к напряжению и ночной развязке. Он становится важным испытанием для Алеко и Земфиры.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нарастает драматизм в поэме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как тихая жизнь табора постепенно превращается в трагедию.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С. Пушкина «Цыганы»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ревность Алеко, тем выше напряжение сюжета и тем ближе нравственная катастрофа.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Кульминация: ревность, ночь и убийство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сцена становится главным переломом поэмы. После неё надежда на счастье исчезает, а герой сам уничтожает то, что искал в свободной жизни.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приходит неожиданно резко: спокойная ночная сцена превращается в трагедию. Пушкин показывает, как одно чувство способно разрушить весь мир героя.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 полностью подчиняет Алеко. Он уже не слышит разум и не думает о последствиях, поэтому совершает непоправимое преступление против Земфиры и Молодого Цыгана.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Земфиры в развитии сюжета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Земфира в поэме связана с живым чувством, песней и свободой выбора. Она не похожа на городскую героиню и не принимает строгих правил, которых ждёт от неё Алеко.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её поведение Пушкин показывает естественность таборной жизни и её изменчивость. Земфира остаётся ярким, но неуловимым образом: чувство нельзя навсегда удержать силой.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её поведение Пушкин показывает естественность таборной жизни и её изменчивость. Земфира остаётся ярким, но неуловимым образом: чувство нельзя навсегда удержать силой.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96878"/>
            <a:ext cx="4486275" cy="24938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эпизоды поэмы и их композиционная роль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эпизоды поэмы последовательно ведут от завязки к трагическому финалу и усиливают основной конфликт.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С. Пушкина «Цыганы»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не просто сменяет другой, а подготавливает следующую ступень конфликта и усиливает трагическое звучание поэмы.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вставные сцены в композиции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Табор и песня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Песенные эпизоды сразу вводят читателя в мир табора: свободный, подвижный, живой. Они задают настроение и показывают, что здесь важны не правила, а чувство и общение.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пауза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Вставные сцены замедляют действие и дают возможность внимательнее увидеть состояние героев. Благодаря им поэма звучит не только как рассказ о событиях, но и как размышление.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сюжета и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помогают соединить внешнее движение сюжета с главными темами: свободой, любовью и судьбой человека. Поэтому они важны не меньше, чем основные события.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противопоставления, которые строят композицию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пары помогают Пушкину быстро и ясно показать, как различаются герои, их чувства и их представления о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С. Пушкина «Цыганы»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Контрастность делает сюжет напряжённым и помогает раскрыть романтический конфликт без лишних эпизодов.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поэмы и роль старого цыгана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цыган говорит как человек, который понимает цену свободы и не оправдывает насилие. Его слова звучат как спокойный, но твёрдый нравственный приговор Алеко.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пытается отомстить за смерть Земфиры и Молодого Цыгана. Вместо мести он выбирает изгнание, потому что настоящая вольная жизнь несовместима с жестокостью.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финал показывает, что табор живёт по своим законам, где важны доверие и уважение к чужому выбору. Алеко нарушает эти правила и теряет право оставаться среди цыган.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замыкается: герой пришёл искать свободу, но не сумел принять её в других людях. Поэтому конец поэмы становится и трагедией, и уроком.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мечты о свободе к трагическому разочарованию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по поэме А. С. Пушкина «Цыганы»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поэме как часть сюжета и настроения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небо, костёр и ночная тишина создают ощущение открытого пространства. Эти картины помогают увидеть табор как мир движения, где человек кажется ближе к природе и свободе.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трагических сценах природа меняет настроение: она становится холодной, тревожной, почти безмолвной. Так Пушкин показывает не только место действия, но и внутреннее состояние Алеко и Земфиры.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романтической композиции «Цыган»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нет длинных побочных линий: всё подчинено одному главному конфликту. Сюжет движется быстро, и каждое событие сразу приближает героев к развязке.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 исключительного героя в необычной обстановке. Алеко, табор, степь и ночные сцены создают яркий романтический мир, где чувства важнее спокойного рассуждения.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противопоставление мечты и реальности. Герой хочет свободы, но сталкивается с тем, что свободная жизнь требует не только желания, но и внутренней зрелости.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поэмы и их смысловые функции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в поэме не просто участвует в действии, а помогает раскрыть главную мысль через свой взгляд на любовь и свободу.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С. Пушкина «Цыганы»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Алеко показан как самый противоречивый герой, а старый цыган — как носитель итоговой нравственной оценки.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сюжета и композиции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показывает, что одной внешней свободы недостаточно для счастья. Если человек не умеет уважать другого, его мечта о вольной жизни быстро превращается в беду.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последовательно раскрывает ошибку Алеко: он уходит от прежней жизни, входит в новый мир, но не принимает его законы и свободу чужого чувства.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важный эпизод усиливает этот вывод. Поэтому трагический финал воспринимается не как случайность, а как результат самого характера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служит композиция поэмы «Цыганы»
</a:t>
            </a:r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поэмы превращает историю Алеко и Земфиры в понятный нравственный урок: свобода требует уважения, а ревность и жестокость разрушают счастье.
</a:t>
            </a:r>
            <a:endParaRPr lang="en-US" sz="35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2026-05-23T00:27:06Z</dcterms:created>
  <dcterms:modified xsi:type="dcterms:W3CDTF">2026-05-23T00:27:06Z</dcterms:modified>
</cp:coreProperties>
</file>