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на компьютере: английский язык для 4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короткие и вежливые сообщения на английском.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сообщение — это короткий текст, который отправляют через компьютер, планшет или телефон. В нём важны ясные слова, вежливый тон и простые фразы, потому что собеседник не видит голос и жесты.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компьютерное сообщение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сообщения: email, чат и школьные приложения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email обычно есть тема, приветствие, основной текст и завершение. Такое письмо подходит для более длинного и аккуратного сообщения, если нужно передать важную информацию или задать вопрос.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сообщения обычно короче и пишутся быстрее. Здесь часто отправляют короткие ответы, приветствия и простые вопросы, чтобы сразу продолжить разговор без длинных объяснений.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приложение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приложениях на английском языке ученики читают задания, напоминания и короткие ответы. Такой формат помогает быстро узнать, что нужно сделать, и не потеряться в длинном тексте.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формат подходит для своей цели: письмо — для более полного сообщения, чат — для быстрого общения, а школьное приложение — для учебных новостей и заданий.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компьютерное сообщение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Отправитель и получатель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сообщения всегда есть тот, кто его отправляет, и тот, кто его получает. Иногда рядом показывают имя или адрес, чтобы сразу было понятно, кому адресован текст.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 — это сам текст. Он может быть очень коротким: приветствие, вопрос, просьба или ответ. Чем яснее написано сообщение, тем легче его понять.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отправки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сообщением часто видно время. Это помогает узнать, когда текст был отправлен и в какой последовательности шёл разговор в переписке.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в окне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окне переписки обычно есть кнопки send, attach и reply. Они помогают отправить сообщение, прикрепить файл и быстро ответить собеседнику.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сообщения: от набора до отправки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ученик пишет и отправляет короткое сообщение в чате или email.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3124" y="1581445"/>
            <a:ext cx="145687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короткого сообщения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Hello! и Hi! помогают начать сообщение дружелюбно. Они подходят и для письма, и для чата, когда нужно быстро и вежливо поздороваться.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are you? помогает спросить, как дела у собеседника. Это простой и очень полезный вопрос для короткой переписки на уроке.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am fine подходит для короткого ответа о самочувствии. Она помогает показать, что вы поняли вопрос и готовы продолжать разговор.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See you и Bye помогают закончить сообщение. Они звучат просто и дружелюбно, как маленькое тёплое прощание в конце переписки.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Thank you делают сообщение добрее. С ними даже маленькая просьба звучит аккуратно, а не как команда капризного робота.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английский в сообщениях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сообщение часто начинается со слов Hello, Dear или Hi. Такое начало сразу показывает доброжелательный тон и помогает собеседнику почувствовать, что к нему обращаются спокойно и уважительно.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you help me? , Can I ask a question? и Are you ready? звучат вежливо и понятно. Они подходят, когда нужно попросить о помощи или уточнить что-то важное.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завершения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сообщения часто пишут Thank you, Best wishes или Bye. Эти слова помогают закончить переписку красиво и дружелюбно, словно маленьким приветливым салютом.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переписку приятной для чтения. Даже короткое сообщение звучит лучше, если в нём есть приветствие, просьба и добрый конец.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буквы, точка и вопросительный знак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английское предложение начинается с заглавной буквы. Это помогает сразу увидеть, где начинается новая мысль, и делает текст аккуратным и понятным.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I всегда пишется с заглавной буквы, даже если стоит в середине сообщения. Это маленькое правило легко запомнить, как любимый школьный секрет.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это обычное сообщение или утверждение, в конце ставят точку. Она показывает, что мысль закончилась, и не даёт тексту «убежать» дальше.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сообщении есть вопрос, в конце нужен вопросительный знак. Он помогает собеседнику сразу понять, что нужен ответ, а не просто сообщение.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понятное сообщение на английском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сообщение говорит об одном деле, а не обо всём сразу. Тогда собеседнику легко понять, что именно вы хотите сообщить или спросить.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адресата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написать имя друга, учителя или одноклассника, сообщение становится более личным и аккуратным. Адресат сразу понимает, что текст предназначен именно ему.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можно попросить о помощи, написать задание или задать вопрос. Короткие фразы лучше читаются и не утомляют, особенно если вы только учитесь.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Hello, Tom. I have my homework. или Can you send me the picture, please? показывают, как коротко и понятно строится сообщение.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сообщение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Подтвердить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простой вопрос можно ответить Yes или No, а затем добавить короткую фразу. Так собеседник сразу видит, что вы не забыли про его сообщение.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Yes, of course. и No problem. звучат дружелюбно и спокойно. Они подходят для короткого ответа другу, учителю или однокласснику.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сообщить, что вы готовы, подойдут слова I am ready. Они короткие, ясные и очень удобные для переписки на уроке английского языка.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See you tomorrow. помогает закончить переписку понятно и доброжелательно. Такой ответ показывает, что сообщение прочитано, понято и на него уже отреагировали.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Смайлики, стикеры и чувства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 сообщении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короткое сообщение, смайлик помогает сразу показать дружелюбие. Улыбка рядом с фразой Hello! делает текст тёплым и простым для понимания, даже если слов совсем немного.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Сердечко и 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Сердечко часто добавляют к словам thank you или good job. Оно помогает выразить поддержку и добрые чувства, как маленький знак: «Я рад помочь и общаться с тобой».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вопроса и 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помощь, рядом с фразой можно поставить знак вопроса или удивлённый смайлик. Тогда собеседник быстрее понимает, что это не ошибка, а вежливая просьба пояснить или ответить.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 детских сообщений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 сообщай личные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нельзя писать домашний адрес, номер телефона, пароль и другие личные сведения. Такие данные нужны только семье и взрослым, которым ты доверяешь.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 отвечай незнакомым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пришло от незнакомого человека, не начинай разговор без разрешения взрослого. Лучше сразу показать его учителю, маме или папе.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 открывай подозрительные ссылки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ссылки, файлы и картинки могут быть опасными. Если сообщение выглядит необычно или обещает что-то слишком хорошее, не открывай его и не нажимай кнопки.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Сообщи взрослому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пугает, просит секреты или вызывает сомнение, остановись и позови взрослого. Так ты быстро получишь помощь и не попадёшь в неприятную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школьные сообщения появляются на уроке английского
</a:t>
            </a:r>
            <a:endParaRPr lang="en-US" sz="2016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Учитель отправляет задание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школьном приложении или чате появляется короткое сообщение с домашним заданием. Оно помогает ученикам сразу понять, что нужно сделать после урока.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Ученик читает напоминание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ребёнок видит напоминание о тетради, учебнике или времени начала урока. Такие фразы короткие и понятные, поэтому их легко прочитать быстро.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 или уточнение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ученик пишет короткий вопрос: Please repeat или What is the answer? Так общение остаётся вежливым и полезным для всех.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Короткий ответ в чате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переписки учитель или одноклассник отвечает одним-двумя предложениями. Сообщение остаётся в той же цепочке, и нужная информация не теряется.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сообщение перед отправкой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заметить ошибки до нажатия кнопки send.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коротких английских сообщениях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словах теряются буквы, и сообщение становится труднее читать. Даже одна ошибка может изменить смысл, поэтому полезно быстро перечитать текст перед отправкой.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I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I всегда пишется с большой буквы, даже в очень коротком сообщении. Если забыть это правило, текст выглядит неаккуратно и сразу заметно ошибку.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пробелов и 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написаны слитно или без точки и вопросительного знака, сообщение читается хуже. Правильные пробелы и знаки помогают собеседнику понять мысль с первого раза.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тем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коротком сообщении лучше писать только об одном деле. Если смешать вопрос, просьбу и новость сразу, текст станет длинным и запутает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с картинкой или файлом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уже прикреплена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пишет: Here is my homework, а рядом добавляет файл с заданием. Учитель сразу видит вложение и может открыть его без лишних вопросов. Такое сообщение короткое, понятное и очень удобное для проверки.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для 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отправляет picture или photo, чтобы показать рисунок, упражнение или страницу из тетради. Тогда собеседнику легче понять, о чём идёт речь, и не нужно долго объяснять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для 4 класса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Kate! I am at home. Please call me. Это короткое сообщение сообщает, где ты находишься, и вежливо просит связаться с тобой.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учителю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teacher. I have a question. Thank you. Такой текст подходит, когда нужно обратиться за помощью спокойно, ясно и с уважением.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Hi, Max! Let’s do homework together. Эта фраза звучит дружелюбно и помогает пригласить одноклассника к совместной работе после уроков.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мешают сообщению уйти адресату: нет связи, ошибка в адресе или слишком большой файл.
</a:t>
            </a:r>
            <a:endParaRPr lang="en-US" sz="1243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проверить эти пункты заранее, текст отправится быстрее, а на экране не появится значок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«A message on the computer»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работы в чате на уроке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о помощи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you help me? нужна, когда задание кажется трудным. Она звучит вежливо и показывает, что ученик готов учиться, а не просто сдаётся.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Сказать, что не понял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understand помогает честно сказать о трудности. Учитель тогда может объяснить ещё раз, а одноклассники увидят, что вопрос задан спокойно и по делу.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повторить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repeat используют, если слово или инструкция прозвучали слишком быстро. Эта короткая фраза спасает урок от путаницы и помогает не потерять важную информацию.
</a:t>
            </a:r>
            <a:endParaRPr lang="en-US" sz="1039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Поблагодарить за ответ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your help завершает разговор дружелюбно. Такое сообщение показывает хорошие манеры и делает общение в классе приятным и уважительным.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сообщение — это просто и 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знаешь, как писать короткие английские сообщения: ясно, аккуратно и дружелюбно. Если проверять текст перед отправкой и беречь личные данные, переписка станет лёгкой и безопасной.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2026-05-29T12:30:08Z</dcterms:created>
  <dcterms:modified xsi:type="dcterms:W3CDTF">2026-05-29T12:30:08Z</dcterms:modified>
</cp:coreProperties>
</file>