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плоские углы в геометрии 7 класса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 — одно из главных понятий геометрии, с которого начинается измерение формы.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важны в жизни и геометрии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читать чертежи, строить фигуры и понимать формы предметов вокруг нас — от дверей и крыш до стрелок часов и дорожных знаков.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луча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 одной точки. Именно их взаимное расположение создаёт геометрическую фигуру, которую можно измерять и сравнивать с другими углами.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 лучей называют вершиной угла. На чертеже она показывает, где начинается угол и откуда идёт отсчёт его сторон.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Лучи, образующие угол, называются его сторонами. Они задают границы угла и определяют, насколько широко он раскрыт в пространстве.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обычно обозначают тремя буквами, например ∠ABC, где буква B показывает вершину. Если рисунок не вызывает сомнений, иногда используют только одну букву.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зависит от раскрытия его сторон, а не от длины лучей. Поэтому короткие и длинные лучи могут образовывать одинаковые углы, если направление совпадает.
</a:t>
            </a:r>
            <a:endParaRPr lang="en-US" sz="8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на рисунке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плоский угол показывают как часть плоскости между двумя лучами. Он помогает увидеть не только линии, но и область, которая находится между ними.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можно выделить вершину, стороны угла и внутреннюю область. Эти элементы удобно отмечать разными цветами, чтобы быстрее понимать, как устроен угол.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поворотом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показывает не только форму, но и поворот от одного луча к другому. Поэтому его удобно сравнивать с положением стрелок, ножниц или раскрытой книги.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предметов делают тему наглядной: раскрытая книга, ножницы и часы помогают увидеть, как угол возникает в реальной жизни и почему его можно измерять.
</a:t>
            </a:r>
            <a:endParaRPr lang="en-US" sz="8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 градусной мере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углов начинается с нуля и продолжается до полного оборота.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позволяет точно различать виды углов и видеть границы между ними.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геометрии: стандартная шкала 0°–360°.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как единица измерения углов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 используют, чтобы записывать и сравнивать углы. Без этой единицы было бы трудно точно описывать рисунки, чертежи и повороты фигур.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делят на 360 равных частей. Поэтому 360° означает полный оборот, а 180° — половину круга, то есть развёрнутый угол.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90°. Его удобно узнавать по углу тетради, книги или экрана, потому что такие предметы часто имеют прямые стороны.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задач и 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Градусы помогают точно строить фигуры и находить неизвестные углы. Благодаря измерению можно не только описать угол, но и проверить правильность чертежа.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признаки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название угла, его величину и внешний вид.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углов напрямую связаны с их градусной мерой и внешним видом, поэтому классификация становится быстрой и понятной.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 по геометрии, 7 класс.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угла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измерении и сравнении угла с эталонными значениями.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угол транспортиром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Совместить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центр транспортира аккуратно совмещают с вершиной угла. Если вершина смещена, измерение получится неточным, даже если остальные действия выполнены правильно.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сторону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одну сторону угла совмещают с нулевой линией транспортира. Это помогает правильно начать отсчёт и не перепутать положение угла на шкале.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нужную отметку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совмещения смотрят, через какую отметку проходит вторая сторона угла. Число градусов читают на той шкале, которая начинается от нуля у выбранной стороны.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измеренное значение с известными ориентирами: 90°, 180° и промежуточными величинами. Такой контроль помогает заметить ошибку и исправить её вовремя.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окружающих предметах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окружают нас каждый день, даже когда мы не замечаем их специально.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примеров показывает, что углы встречаются почти в любой сфере повседневной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типичным примерам из быта и школьной среды; не статистические данные.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Острые, прямые и тупые углы в предметах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особенно хорошо видно в углу тетради, у края стола и в рамке окна. Эти предметы привычны, поэтому прямой угол быстро запоминается как «ровный» и удобный ориентир для построений, разметки и проверки аккуратности рисунка.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Наконечник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легко заметить в наконечнике стрелки или в узком просвете между двумя линиями. Он выглядит «собранным» и помогает сразу увидеть направление движения. Такие формы часто используют в схемах, указателях и чертежах, чтобы подчеркнуть точность и остроту формы.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поворот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 угол появляется там, где предмет раскрыт широко: у двери, у раскрытых ножниц или у стрелок часов, когда они расходятся далеко друг от друга. Такой угол помогает показать, что стороны уже не близко, но ещё не образуют прямую линию.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сторону, а две другие стороны образуют одну прямую линию. Поэтому их удобно рассматривать как соседние части одного развернутого поворота.
</a:t>
            </a:r>
            <a:endParaRPr lang="en-US" sz="879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равна 180°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смежные углы, всегда получится 180°. Это свойство позволяет находить неизвестный угол, когда на чертеже известна только одна из двух частей.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возникают при пересечении двух прямых и лежат напротив друг друга. Они не имеют общей стороны, но связаны одинаковым положением на рисунке.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равны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 вертикальных углов — их равенство. Если один из них измерен или найден, второй сразу определяется без дополнительных построений и сложных вычислений.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чертежа с углами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углов в многоугольниках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фигуры, тем больше сумма её внутренних углов. Это удобно запоминать через знакомые опорные значения.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развёрнутый угол связаны числом 180°, а четырёхугольник и полный оборот — числом 360°.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о сумме углов треугольника и четырёхугольника; справочно, без дополнительных данных.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граница, после которой угол уже переходит в более широкий поворот. На чертеже такой угол читается как прямая линия с вершиной посередине.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развёрнутого угла в школьном курсе геометрии.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соответствует развёрнутому углу.
</a:t>
            </a:r>
            <a:endParaRPr lang="en-US" sz="14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градусам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связывать число градусов с названием угла и его внешним видом.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числу градусов можно сразу определить вид угла и не путать его с соседними значениями на шкале.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углов по градусной мере.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сторону и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смотрят на длину отрезков, а не на раскрытие лучей. Но вид угла определяется именно положением сторон, а не их протяжённостью на рисунке.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 ставят транспортир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транспортира не совпал с вершиной, результат сразу становится неверным. Даже небольшое смещение меняет отсчёт и мешает правильно определить градусную меру.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не ту шкалу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транспортира обычно две шкалы, поэтому важно выбрать ту, где ноль совпал с начальной стороной угла. Иначе можно получить правильный рисунок, но ошибочный ответ.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только по виду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угол называют острым или тупым только «на глаз». Без измерения легко ошибиться, поэтому сначала нужно проверить градусы, а уже потом делать вывод.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и проверки угла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не спешить на этапе совмещения центра и выбора шкалы: именно здесь чаще всего появляются ошибки.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делает измерение понятным и снижает риск неточного ответа, даже если чертёж выглядит простым.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измерения углов в школьной геометрии.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61586"/>
            <a:ext cx="244200" cy="21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знания об углах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строить точные фигуры, проверять прямые линии и аккуратно размещать элементы на листе. Без них трудно выполнить чертёж без перекосов.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строительстве углы нужны для стен, окон, дверей и крыш. Они позволяют делать конструкции устойчивыми, ровными и удобными в использовании.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дизайне углы влияют на форму предметов, компоновку страниц и внешний вид интерьера. От их выбора зависит, кажется ли объект строгим или мягким.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спортивных площадках углы связаны с разметкой, траекторией мяча и выбором направления движения. Геометрия помогает точнее понимать правила и пространство игры.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маршрутах углы помогают задавать направление поворота и оценивать изменение курса. Это важно для ориентации в пространстве и движения по плану.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 углах — без лишнего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 — это не просто линия на рисунке, а важная геометрическая форма, которую можно измерять, сравнивать и находить в предметах вокруг. Зная её свойства, легче решать задачи и понимать мир точнее.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2026-05-29T02:46:13Z</dcterms:created>
  <dcterms:modified xsi:type="dcterms:W3CDTF">2026-05-29T02:46:13Z</dcterms:modified>
</cp:coreProperties>
</file>