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Токмакова. «Куда в машинах снег везут»
</a:t>
            </a:r>
            <a:endParaRPr lang="en-US" sz="342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дорога, машина и весёлый детский вопрос в стихах.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Поэтесса, которая говорит с детьми просто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для детей коротко, ясно и очень звучно. В её стихах часто встречаются вопросы, движение, картины природы и живой разговорный тон, поэтому их легко слушать и понимать младшим школьникам.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843" y="2183062"/>
            <a:ext cx="2572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загадка стихотворения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простой, но неожиданный вопрос: куда в машинах везут снег. Именно он сразу привлекает внимание и заставляет думать вместе с героем.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улица зимой становится не просто фоном, а частью маленькой тайны. Знакомая дорога вдруг выглядит по-новому, потому что на неё смотрят внимательно.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то, мимо чего легко пройти не задумываясь. Стихотворение учит видеть в привычной картине интересную деталь и не торопиться с ответом.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удивление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легко и доброжелательно. В нём есть улыбка, детское любопытство и радость от маленького открытия, которое рождается прямо на зимней улице.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снежная дорога, по которой движется машина. Картина кажется живой: в ней есть движение, свежий воздух и ощущение настоящей зимы, знакомой каждому ребёнку.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следы на дороге и едущая машина делают обычную улицу похожей на маленькую сцену. Из этих простых деталей складывается яркий и легко узнаваемый зимний образ.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звучит как загадка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вопроса, а вопрос всегда пробуждает интерес. Ребёнок слышит необычную деталь и сразу хочет понять, что же происходит на улице.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зимняя картина превращается в небольшую загадку. Читатель не просто смотрит на дорогу, а вместе с героем ищет смысл в увиденном.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чувство открытия: знакомый снег становится поводом для размышления и улыбки. Именно поэтому стихотворение читается легко и запоминается с первого 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лёгкое чтение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делают стихотворение удобным для чтения вслух. Ребёнок не теряется в длинных фразах и легко следит за мыслью автора.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помогают быстро понять смысл текста. Он звучит ясно и естественно, без сложных выражений и трудных оборотов.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поддерживает внимание и помогает запоминать строки. Поэтому стихотворение хочется повторять, как весёлую зимнюю считалочку.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особенно подходит первоклассникам: текст читается легко, а смысл открывается сразу, без долгих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стихотворении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— главный знак зимы в этом стихотворении. Он сразу создаёт нужное настроение и помогает представить холодный, светлый день на улице.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Едущая машина делает картину подвижной. Она помогает увидеть, как обычная дорога превращается в интересный зимний эпизод.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напоминают, что улица живёт и движется. Даже самая привычная дорога становится заметнее, если присмотреться к мелочам.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легко представить светлый зимний день, свежий воздух и чистую улицу. Всё это знакомо детям и хорошо рождает образ в воображении.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стихотворения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зимнего наблюдения к маленькому поэтическому открытию.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ритм и рифма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слышится ровное движение стиха. Ритм помогает читать без спешки и удерживает внимание на каждом слове.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Повторение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между собой и делает текст певучим. Благодаря этому стихотворение легко слушать и запоминать.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Выразительное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подсказывает, где сделать паузу и как выделить вопрос. От этого стихотворение звучит живо и по-доброму.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Запоминающийся итог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ритма и рифмы создаёт весёлое звучание, которое хочется повторить. Так короткий текст надолго остаётся в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голос ребёнка, который внимательно смотрит на зимнюю улицу. Он не спешит и не боится, а просто замечает странную деталь и хочет её понять.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есть искреннее любопытство. Такой герой умеет удивляться даже обычной дороге и превращает простой день в маленькое открытие.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голос звучит доброжелательно и светло. Он смотрит на мир с улыбкой, поэтому зимняя картина в стихотворении кажется тёплой и живой.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главный образ зимы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дорога в движении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улица сразу задаёт зимнее настроение: дорога светлеет, колёса оставляют следы, а машины будто плывут по белому полотну. В такой картине легко увидеть и движение, и тихую сказочность обычного дня.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 у обочины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 делают дорогу похожей на узкий зимний коридор. Они обрамляют путь машины и подсказывают, что снег в стихотворении не просто фон, а важная часть сюжета и образа.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зимний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снег, морозный воздух и едущая машина создают живую зимнюю сцену. Она выглядит не суровой, а светлой и радостной, словно ребёнок увидел на улице маленькое чудо и успел его рассмотреть.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 помогает сразу понять смысл стихотворения и делает его близким ребёнку.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детский вопрос превращает обычную улицу в загадку.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И. Токмаковой «Куда в машинах снег везут»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внимательнее на знакомую зимнюю улицу и замечать в ней то, что обычно остаётся незамеченным.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простой вопрос помогает думать, сравнивать и искать ответ, не теряя интереса к окружающему миру.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наблюдательность: ребёнок учится видеть снег, дорогу, движение машины и связывать эти детали в один образ.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поэзия может родиться из самой обычной картины, если посмотреть на неё с удивлением.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звучит светлое и доброе чувство: зимний день не кажется холодным, потому что в нём есть движение, интерес и улыбка.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Вопрос героя делает текст чуть озорным. Он не пугает, а вызывает радостное удивление и желание придумать ответ вместе с ним.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Всё стихотворение оставляет тёплое впечатление, будто ребёнок увидел на улице что-то смешное и сразу захотел поделиться этой находкой.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узнают знакомую картину: снег на тротуаре, машины на дороге и холодный воздух, который чувствуется даже через окно. Такое наблюдение очень близко повседневной жизни зимой и сразу вызывает узнавание.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из окна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часто смотрит на улицу из окна и замечает, как машина едет по белой дороге. Именно такой домашний, понятный взгляд помогает представить стихотворение и увидеть в нём живую зимнюю сцену.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на улицу, можно увидеть следы, сугробы и колёса, оставляющие дорожки на снегу. Эти детали знакомы каждому школьнику и помогают почувствовать, как стихотворение вырастает из обычного зимнего дня.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детским опытом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870" y="2183062"/>
            <a:ext cx="398738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стихов Ирины Токмаковой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Токмаковой звучат так, будто взрослый и ребёнок разговаривают рядом. Это делает текст живым, доверительным и очень понятным младшему школьнику.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сказать главное несколькими словами. Её строки легко читать, а смысл быстро становится ясным даже после первого знакомства.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часто появляются зима, снег, ветер, дорога и другие знакомые детали. Они помогают ребёнку представить картину без лишних объяснений.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Токмакова любит лёгкое, доброе удивление. Её стихи не поучают строго, а мягко улыбаются вместе с ребёнком и поддерживают его любопытство.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стихотворение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«зима», «снег» и «дорога» сразу рисуют место действия и помогают увидеть зимнюю улицу, по которой движется машина.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«вопрос» показывает, что в центре текста не просто картина, а детское удивление, которое превращает обычное наблюдение в загадку.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«любопытство», «ритм», «рифма», «образ» и «настроение» помогают понять, как устроено стихотворение и почему оно так легко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стихотворение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зимняя дорога, по которой едет машина. Белый снег, серый асфальт и следы колёс сразу создают узнаваемую сцену. Такая иллюстрация помогает детям увидеть стихотворение глазами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показать в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можно поместить удивлённого ребёнка у окна или на улице. Тогда рисунок соединит наблюдение, вопрос и настроение текста. Получится образ, который легко обсудить на уроке и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чтения к пониманию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 первого чтения к осмыслению зимнего образа и вопроса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улица — как маленькое чудо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И. Токмаковой запоминается простым вопросом, светлой зимней картиной и мягкой улыбкой. Оно учит видеть чудо даже в самой обычной дороге.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2026-05-23T23:54:53Z</dcterms:created>
  <dcterms:modified xsi:type="dcterms:W3CDTF">2026-05-23T23:54:53Z</dcterms:modified>
</cp:coreProperties>
</file>