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Л. Матусовский. «Подмосковные вечера»: песня как литературное произведение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о тихом вечере, природе и искреннем чувстве.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песня в 1950-е годы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особенно ценились мир, тишина и простые человеческие чувства. В это время радио, кино и массовая песня стали важной частью культуры, а «Подмосковные вечера» точно попали в настроение эпохи.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375" y="1473000"/>
            <a:ext cx="1719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Матусовский: поэт, писавший для песни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песенник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Матусовский умел писать стихи так, чтобы они легко звучали в музыке. Его тексты всегда ясны, точны и близки по интонации к живой речи.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песнях важны не сложные обороты, а настроение и человеческая теплота. Он передавал чувства просто, но убедительно, без лишней вычурности.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Луганск и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родился в Луганске, а образование получил в Москве. Этот жизненный путь помог ему увидеть разные стороны страны и почувствовать её общий культурный язык.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для исполнения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Матусовский писал слова, которые удобно произносить и петь. Поэтому его песни запоминаются быстро и звучат естественно как в сольном, так и в хоровом исполнении.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Соловьёв-Седой и музыкальный образ песни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Соловьёва-Седого построена на мягком напеве и спокойном движении. Она не торопит слушателя, а помогает почувствовать вечернюю тишину и доверительное настроение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мотив делает песню цельной и очень узнаваемой. Благодаря естественному ритму и плавным переходам мелодия легко ложится на слух и остаётся в памяти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песни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Матусовский и Соловьёв-Седой создают песню в 1956 году. Она сразу задумывается как лирический номер, связанный с образом мирной повседневной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«В дни Спартакиады»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входит в документальный фильм о Спартакиаде народов СССР. Именно экранное звучание помогает ей впервые встретиться с широкой аудиторией.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внимание слушателей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исполнения песня начинает привлекать внимание своей простотой и искренностью. Слушатели быстро запоминают и слова, и мелодию.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песня распространяется через радио и концерты, а позднее многократно исполняется разными артистами. Так она становится одной из самых узнаваемых песен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произведении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помогает увидеть, как связаны авторы, жанр и главные темы песни.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объединяет поэтический текст и музыку; её смысл строится на тихом, узнаваемом образе Подмосковья.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песни и биографии авторов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813" y="1805075"/>
            <a:ext cx="271125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0941" y="1805075"/>
            <a:ext cx="316313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09" y="1818225"/>
            <a:ext cx="377100" cy="3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настроение текста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передаёт состояние спокойного вечера, когда день уже уходит, а вокруг становится тихо и немного задумчиво. Это сразу создаёт мягкое лирическое настроение.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пейзажные детали делают картину живой и конкретной. Читатель легко представляет место действия, а значит, сильнее ощущает близость изображённого мира.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туман и свет уходящего дня добавляют песне нежности. Эти образы не спорят друг с другом, а складываются в спокойную и цельную картину.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песне связан не только с природой, но и с чувством домашнего тепла. Поэтому текст воспринимается как очень личный и доверительный.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песни не торжественное и не громкое. Оно тихое, немного мечтательное и очень человечное, что сближает произведение с русской лирической традицией.
</a:t>
            </a:r>
            <a:endParaRPr lang="en-US" sz="10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стала очень популярной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быстро запомнилась слушателям разных возрастов и стала звучать в самых разных исполнениях.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сыграло сочетание ясных слов и выразительной мелодии: именно оно делает песню понятной и узнаваемой.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песни и особенности её восприятия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заметно в тексте, — простые и точные слова. Они не перегружают смысл, а помогают сразу увидеть вечерний пейзаж и почувствовать спокойствие.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важный признак — разговорная интонация. Песня звучит так, будто человек делится тёплым личным впечатлением, поэтому ей легко доверять.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особенность — ясные зрительные образы. Матусовский показывает настроение через конкретные детали, и именно поэтому лирическое чувство воспринимается особенно убедительно.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М. Матусовского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к всенародной известности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распространения песни по истории её создания и исполнения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Подмосковья в названии и в тексте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конкретное пространство: не абстрактную родину, а близкое и узнаваемое Подмосковье, где вечерняя тишина становится частью личного переживания.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этот образ превращается в знак спокойной, светлой жизни: рядом с большим городом существует мир природы, памяти и домашнего уюта.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показана не через лозунг или торжественный призыв, а через тихий вечерний пейзаж, который вызывает у человека чувство близости к родной земле.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лирической форме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родного края строится на конкретных деталях природы, поэтому читатель легко представляет место действия и ощущает его как знакомое и дорогое.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делает тему Родины особенно личной: любовь к ней звучит не громко, а искренне, через спокойное настроение и внутреннюю теплоту.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песня была связана с фильмом, но быстро вышла за его пределы и стала жить самостоятельной жизнью на сцене и в быту слушателей.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охотно включали в радиопередачи и концертные программы, потому что мелодия легко запоминалась, а текст оставался понятным самой широкой аудитории.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исполняли разные певцы, хоры и ансамбли, и каждое новое исполнение подтверждало её редкую способность звучать естественно в разных музыкальных условиях.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Исполнительская судьба песни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обращение к произведению укрепило его статус культурного символа, с которым у многих людей связан образ русской песни XX века.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песне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помогают создать тихое и доверительное настроение, не перегружая текст сложными образами.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приёмы работают вместе и делают песню запоминающейся, душевной и очень цельной по настроению.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«Подмосковные вечера» и особенности её поэтики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школе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увидеть, как слово и мелодия вместе создают сильное впечатление, а не существуют отдельно друг от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её примере легко понять, как пейзаж, повтор и интонация формируют лирическое настроение и делают текст живым.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простые слова могут передавать глубокую любовь к родному краю и вызывать отклик у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настроения в песне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резкий перелом, а постепенное усиление тепла и доверия, что соответствует мягкой интонации произведения.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растёт плавно и завершается гармонией; именно такая композиция делает песню цельной и запоминающейся.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и композиция произведения «Подмосковные вечера»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песни с традициями русской лирики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продолжает русскую лирическую традицию благодаря образам природы, спокойной интонации и вниманию к душевному состоянию человека. Всё это делает текст близким и понятным.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заметны черты народной песни: напевность, повтор, ясный словарь и естественность чувств. Поэтому произведение легко воспринимают слушатели разных поколений.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важен, потому что с него начался путь песни от фильма к всенародной известности и долгой жизни в памяти слушателей.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песни и биографические сведения об авторах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песня появилась и вскоре стала одной из самых узнаваемых в советской культуре.
</a:t>
            </a:r>
            <a:endParaRPr lang="en-US" sz="23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«Подмосковные вечера» стали частью золотого фонда русской песни, потому что соединили простоту формы, ясный смысл и сильное эмоциональное звучание.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песни для культуры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сохраняет память о времени, когда особенно ценились мир, дом и тишина, а значит, помогает почувствовать атмосферу 1950-х годов.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небольшой лирический текст может иметь большое значение, если в нём точно выражены настроение, образ и человеческое чувство.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нескольких поколений это произведение стало знаком культурной преемственности, в котором личное переживание соединяется с общим образом Родины.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песня, которая стала частью культуры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«Подмосковные вечера» — это пример того, как простые слова и выразительная музыка превращаются в произведение с долгой жизнью. В нём звучат мир, природа и любовь к родной земле.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2026-05-19T08:16:18Z</dcterms:created>
  <dcterms:modified xsi:type="dcterms:W3CDTF">2026-05-19T08:16:18Z</dcterms:modified>
</cp:coreProperties>
</file>