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его свойства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 — много важных свойств и удобных приёмов решения задач.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фигура так важна в 7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помогает быстрее находить углы и отрезки, потому что симметрия сразу сокращает количество неизвестных. На его примере удобно учиться видеть связь между сторонами, углами и построениями.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элементы равнобедренного треугольника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сторона, не равная боковым, называется основанием. Обычно именно относительно основания удобно рассматривать углы, высоту и ось симметрии треугольника.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между боковыми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 которой сходятся равные стороны, называется вершиной равнобедренного треугольника. От неё часто проводят важные линии к основанию в задачах и построениях.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прилежащие к основанию, равны между собой. Это одно из главных свойств фигуры, которое помогает распознавать её по чертежу и вычислять неизвестные углы.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боковыми сторонами называют вершинным. Он не обязан быть равным углам при основании, поэтому именно он часто становится неизвестным в школьных задачах.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Равнобедренным называют треугольник, у которого две стороны имеют одинаковую длину. Эти стороны называют боковыми, и именно они задают основную форму фигуры.
</a:t>
            </a:r>
            <a:endParaRPr lang="en-US" sz="1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равнобедренного треугольника с обозначениями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выделяют как сторону, отличную от боковых, а вершину отмечают в точке между равными сторонами. Такое обозначение помогает не перепутать элементы фигуры.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основании обычно помечают одинаковыми дугами. Это подсказывает, что они равны, а значит, треугольник можно использовать для дальнейших вычислений.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Пунктирная линия от вершины к середине основания показывает ось симметрии. По ней легко понять, как устроена фигура и где проходят важные линии.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одинаковые штрихи на боковых сторонах показывают, что их длины совпадают. Это самый быстрый визуальный признак равнобедренного треугольника.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у треугольника совпадают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равенство в этой фигуре касается не всех элементов сразу, а только определённых пар и одной особой стороны.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совпадения — это две боковые стороны и два угла при основании; остальные элементы помогают отличить треугольник от других фигур.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определению и свойствам равнобедренного треугольника из школьного курса геометрии.
</a:t>
            </a:r>
            <a:endParaRPr lang="en-US" sz="8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углов в равнобедренном треугольнике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две стороны равны, то углы, лежащие напротив них, тоже равны. Это основное свойство позволяет сразу делать важные выводы по чертежу.
</a:t>
            </a:r>
            <a:endParaRPr lang="en-US" sz="1201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расположены у основания, а не у вершины. Поэтому при решении задач сначала нужно правильно определить, какая сторона является основанием фигуры.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треугольник имеет сумму внутренних углов 180°. Зная один угол в равнобедренном треугольнике, легко найти два остальных по простому вычислению.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используют, когда требуется найти неизвестный угол без измерений. Оно делает решение короче и помогает проверять полученный ответ.
</a:t>
            </a:r>
            <a:endParaRPr lang="en-US" sz="12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утверждение: как распознать фигуру по углам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два угла равны, можно сделать вывод, что стороны напротив них тоже равны. Так фигуру распознают не только по длинам, но и по углам.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равнобедренности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утверждение называют обратным свойству равнобедренного треугольника. Оно особенно полезно, когда на чертеже не подписаны стороны, но отмечены равные углы.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доказательство равенства сторон такой признак часто становится ключевым шагом. Он позволяет перейти от сравнения углов к сравнению отрезков.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равнобедренный треугольник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чертежу или условию задачи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650" y="1487300"/>
            <a:ext cx="11445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344" y="3236075"/>
            <a:ext cx="143062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 и биссектриса из вершины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из вершины к основанию, проведённый под прямым углом, называется высотой. В равнобедренном треугольнике он показывает точное направление к основанию и помогает строить чертёж.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вершининный угол пополам. В равнобедренном треугольнике она проходит по той же линии, что и высота с медианой, если проведена из вершины к основанию.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с серединой основания и делит его на две равные части. Это удобно, когда нужно найти середину отрезка или проверить симметрию фигуры.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равнобедренного треугольника одна линия из вершины к основанию выполняет сразу три роли. Это делает решение задач короче и помогает не путаться в построениях.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из вершины: сравнение свойств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равнобедренном треугольнике одна и та же линия из вершины может выполнять сразу несколько функций.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высота, медиана и биссектриса, проведённые из вершины, совпадают, поэтому достаточно построить одну линию.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треугольника из школьной геометрии.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равнобедренного треугольника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сложить треугольник по этой прямой, его левая и правая половины полностью совпадут. Это удобно для проверки чертежа и поиска ошибок.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элементами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помогает сразу увидеть, где находится основание, какая точка является вершиной и как расположены равные стороны относительно друг друга.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облегчает построения и решение задач: по ней проще находить середину основания, сравнивать отрезки и проверять, правильно ли изображена фигура.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центральная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есть единственная ось симметрии. Она проходит через вершину и середину основания, деля фигуру на две одинаковые части.
</a:t>
            </a:r>
            <a:endParaRPr lang="en-US" sz="13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Свойства, которые чаще всего используются в задачах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особенно полезны при доказательствах и вычислениях: они быстро сокращают путь к ответу и помогают не вводить лишние построения.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задачах опираются на равенство сторон и углов, а затем используют симметрию и общую линию из вершины к основанию.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свойствам равнобедренного треугольника, изучаемым в курсе геометрии 7 класса.
</a:t>
            </a:r>
            <a:endParaRPr lang="en-US" sz="8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общую сумму углов треугольника, можно быстро находить недостающие величины и затем вычислять площадь по основанию и высоте.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7 класса; свойство суммы углов треугольника.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сумма внутренних углов любого треугольника, которую используют для нахождения неизвестного угла равнобедренной фигуры.
</a:t>
            </a:r>
            <a:endParaRPr lang="en-US" sz="19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568355"/>
            <a:ext cx="4782600" cy="6540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третьего угла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равных угла при основании, третий угол находят по сумме углов треугольника.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двух равных углах вычисление вершининного угла сводится к одному вычитанию из 180°.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треугольника равна 180°.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фигурой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слабый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равный угол ещё не доказывает, что треугольник равнобедренный. Для вывода нужны либо две равные стороны, либо два равных угла, лежащих напротив них.
</a:t>
            </a:r>
            <a:endParaRPr lang="en-US" sz="1203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линии вместо одной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высоту, медиану и биссектрису изображают как отдельные отрезки. В равнобедренном треугольнике из вершины к основанию это одна и та же линия.
</a:t>
            </a:r>
            <a:endParaRPr lang="en-US" sz="1203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читают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заметить ось симметрии, легко сделать неверные выводы о длинах и углах. Поэтому полезно сначала внимательно рассмотреть расположение вершин и отметки равенства.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непривычном рисунке ученики иногда принимают боковую сторону за основание. Чтобы не ошибиться, нужно сначала найти равные стороны, а затем определить третью сторону.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решения задач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уверенно работать с данными, чертежом и свойствами равнобедренного треугольника.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вокруг нас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фронтон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равнобедренный треугольник часто виден в форме крыши дома или фронтона. Вертикальная линия делит такую деталь на две одинаковые части, поэтому конструкция выглядит аккуратно и уравновешенно. Именно симметрия делает форму особенно заметной даже издалека.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 и указатель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дорожных знаках и указателях используется треугольная форма, похожая на равнобедренную. Она помогает быстро привлечь внимание и легко распознать направление или предупреждение. Равные боковые стороны делают контур понятным и визуально устойчивым.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и 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декоративных узорах, упаковке и орнаментах равнобедренный треугольник создаёт ритм и повторение. Если элементы расположены симметрично, рисунок кажется строгим и завершённым. Такие примеры хорошо показывают, как геометрия работает в повседневных предметах.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обычного и равнобедренного треугольника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равные элементы делают второй тип треугольника удобнее для построений и проверки условий в задаче.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содержит больше опорных свойств, поэтому его проще анализировать при вычислении углов и отрезков.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составлено по признакам обычного и равнобедренного треугольника из школьного курса геометрии.
</a:t>
            </a:r>
            <a:endParaRPr lang="en-US" sz="8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 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можно определить по двум равным сторонам или по двум равным углам. Оба признака помогают узнавать фигуру даже тогда, когда чертёж не подписан полностью.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 углы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основании всегда равны, а вершининный угол находится через сумму 180°. Это позволяет быстро решать задачи, где известны только часть данных.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линия главная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из вершины к основанию обычно выполняет сразу три роли: высоты, медианы и биссектрисы. Именно это свойство чаще всего используется в построениях и доказательствах.
</a:t>
            </a:r>
            <a:endParaRPr lang="en-US" sz="1259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свойств равнобедренного треугольника помогает уверенно работать с чертежами, сравнивать отрезки и находить неизвестные величины без лишних действий.
</a:t>
            </a:r>
            <a:endParaRPr lang="en-US" sz="13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объединяет определение, признаки и удобные свойства, которые нужны для решения задач. Он учит видеть симметрию, точно работать с чертежом и находить ответ коротким, понятным способом.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2026-05-29T00:34:17Z</dcterms:created>
  <dcterms:modified xsi:type="dcterms:W3CDTF">2026-05-29T00:34:17Z</dcterms:modified>
</cp:coreProperties>
</file>