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у нашего дома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трава делает двор живым, мягким и уютным.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растёт трава рядом с нами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Траву можно увидеть у подъезда, на газоне, в парке, на лугу и вдоль дорожек. Она почти всегда рядом и тихо украшает наши улицы и дворы.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трава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9625" y="1902080"/>
            <a:ext cx="2540100" cy="89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травинки совсем короткие, другие тянутся выше и заметнее издалека. На одном газоне могут расти растения разной высоты, и от этого он выглядит живым и пёстрым.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9600" y="1424793"/>
            <a:ext cx="2540100" cy="3968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и высокая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бывает тёмно-зелёной, яркой или совсем светлой. Даже на маленьком участке можно увидеть несколько оттенков, будто кто-то аккуратно раскрасил двор разными зелёными карандашами.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трава растёт близко друг к другу, поэтому земля под ней почти не видна. Редкая трава оставляет просветы, и по ним сразу заметно, что ей чего-то не хватает.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и редкая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464900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травинки есть свой вид, но все они помогают двору выглядеть зелёным и свежим. Если присмотреться, можно заметить, что ни одна травинка не похожа на другую точь-в-точь.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464875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маленькая форма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1611188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газоне часто встречаются не только травинки, но и клевер. У каждого растения есть стебелёк, узкие листочки и корешки, которые крепко держатся в земле.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611163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Травинки и клевер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здоровая трава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548425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трава обычно выглядит свежей и зелёной. Её цвет радует глаз, как будто двор только что умылся после дождя и стал особенно бодрым.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зелёный цвет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47179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провести рядом взглядом, здоровые травинки кажутся упругими и крепкими. Они не лежат без сил на земле, а дружно тянутся вверх, словно маленькая зелёная команда.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Упругие листочки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395158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хорошего газона травинки растут близко друг к другу. Поэтому земля под ними почти не видна, а вся поверхность кажется мягким зелёным ковром.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покров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31852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трава пожелтела, стала сухой или покрылась проплешинами, ей не хватает воды, света или заботы. Такой газон уже просит помощи, пусть и очень тихо.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усталости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299" y="1038103"/>
            <a:ext cx="319275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траве для жизни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траве расти и оставаться зелёной. Без него листочки становятся слабыми, а растение тянется вверх медленнее и выглядит менее бодрым.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трава быстро оживает и расправляет листочки. Вода нужна ей каждый день понемногу, особенно в жаркую погоду, когда земля быстро высыхает.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Корням травы нужен воздух, чтобы они могли дышать и крепко держаться в почве. Если земля слишком плотная, растению становится труднее расти.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рыхлой и питательной земле трава чувствует себя лучше. Почва помогает корням удерживать влагу и получать нужные вещества для роста.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почва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семени вырастает трава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роста травы от семени до нового побега и повторного отрастания после стрижки.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50" y="3260905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650" y="326090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950" y="3260905"/>
            <a:ext cx="360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53519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499195"/>
            <a:ext cx="360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среди травы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густой траве жуки находят тень и укрытие. Им удобно прятаться между стебельками и искать там мелкую пищу, не попадаясь на глаза.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 любят высокую траву, потому что там легко прятаться. Они прыгают очень ловко и могут неожиданно исчезнуть, будто маленькие зелёные фокусники.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 другие птицы заглядывают в траву в поисках корма. Для них она бывает удобным местом, где можно заметить насекомых и спрятаться от ветра.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бегают по траве настоящими дорожками. Для них это и путь, и дом, и место, где можно быстро найти крошки или сладкие части растений.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садятся на траву отдохнуть и осмотреться. Иногда рядом с травой они ищут нектар и перелетают с места на место, как разноцветные гости.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трава может быть разной: где-то похожей на луговую, а где-то — на аккуратный газон. Здесь всё зависит от ухода, но даже самый обычный двор становится веселее, если в нём есть живая зелень.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рядом с домом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трава растёт свободно, без строгой стрижки и ровных краёв. Среди зелени часто прячутся цветы, и весь луг напоминает мягкий ковёр, который разложила сама природа. Там всё немного не по линейке, зато очень красиво.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живёт по своим правилам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двор и газон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траву косят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траву подстригают, газон становится ровнее и опрятнее. Короткие травинки не ложатся на землю, а двор сразу выглядит ухоженным, будто его аккуратно причёсывали зелёной расчёской.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газон был аккуратным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длинная трава может мешать проходу и быстро терять красивый вид. А подстриженный газон легче сохранить чистым и аккуратным, особенно там, где люди часто гуляют.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было удобно ходить рядом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стрижки многие травинки начинают расти активнее и выпускают новые побеги. Поэтому газон со временем выглядит плотнее, а свободных пустых мест на нём становится меньше.
</a:t>
            </a:r>
            <a:endParaRPr lang="en-US" sz="991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трава становилась гуще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портит траву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долго стоит жаркая погода и дождя почти нет, трава начинает вянуть. Листочки теряют свежесть, а земля под ними быстро пересыхает и становится твёрдой.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сухость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Бумажки, пакеты и другой мусор мешают траве получать свет и воздух. Если мусор долго лежит на одном месте, травинки под ним слабеют и желтеют.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земле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 одному и тому же месту часто бегают и прыгают, почва уплотняется. Корням становится труднее дышать, и трава растёт хуже, чем могла бы.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Вытаптывание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трава быстро теряет силы и становится сухой. Особенно тяжело ей в жаркие дни, когда солнце работает как слишком усердный сушильщик.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ухаживают за газоном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 газона собирают бумажки, ветки и другой мусор. Так травинкам легче получать свет, а во дворе становится чище и аккуратнее.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мусор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сухая, газон поливают водой. После этого травинки быстрее расправляются и начинают расти бодрее, словно просыпаются после жаркого дня.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Поливают землю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Подсевают семена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месте появились проплешины, туда добавляют новые семена. Они помогают газону стать гуще и закрыть пустые участки зелёным ковром.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участках землю иногда рыхлят и вычёсывают сухую траву. Тогда к корням лучше проходят вода и воздух, а молодым побегам легче пробиться.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Разрыхляют почву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на каждом листочке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трава блестит так, будто её украсили стеклянными бусинками. На тонких листочках остаются маленькие капли, и каждая переливается на солнце. Двор сразу выглядит свежим и нарядным.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после ливня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земля помогает траве быстрее расти, поэтому после дождя она кажется особенно живой. Утром, когда на травинках лежит роса, двор становится тихим и красивым, как в сказке.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двор словно оживает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помогает двору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травяной покров задерживает пыль и мелкие частицы земли. Воздух рядом с таким участком кажется чище, а дышать во дворе становится приятнее.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Ловит пыль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траве летом обычно прохладнее, чем на голом асфальте. По ней приятно пройтись босиком, а рядом с зелёным участком отдыхать намного комфортнее.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двор прохладнее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прикрывает почву от прямых солнечных лучей. Из-за этого земля меньше нагревается, дольше сохраняет влагу и не пересыхает так быстро в жаркий день.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Спасает землю от жары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трава цветёт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 травы вырастают маленькие цветочные части. Их трудно заметить, потому что они очень скромные и часто прячутся среди листьев.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колоски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цветения на месте цветков появляются семена. Они помогают траве расселяться дальше и давать начало новым зелёным побегам.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семена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травинки выпускают пыльцу. Цветки собраны в колоски или метёлки, поэтому трава цветёт не пышно, а почти незаметно для глаза.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Раскрывается цветение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времена года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548425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трава первой пробуждается после снега. Солнце становится теплее, и на земле быстро появляются яркие зелёные ростки, будто двор надевает свежую рубашку.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старт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47179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трава растёт особенно быстро. Ей хватает света и тепла, поэтому газон густеет, а зелёный цвет становится самым сочным и радостным.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рост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395158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трава уже не спешит расти. Дни становятся прохладнее, и зелёный ковёр постепенно теряет яркость, готовясь к спокойному зимнему времени.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замедление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31852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над землёй часто видны сухие стебельки или снег. Под ним корни отдыхают и ждут тепла, чтобы весной снова начать расти.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отдых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на траве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прогулки во дворе и у дома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могут помочь траве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по тропинке, газон остаётся целым и пушистым. Травинкам не приходится долго восстанавливаться, а во дворе меньше вытоптанных пятен.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по дорожкам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Траву не нужно выдёргивать пучками. Даже маленький клочок зелени трудится для двора, поэтому лучше любоваться им, а не устраивать зелёный салют.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без причины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почва становится мягкой и уязвимой. Если не бегать по лужам на газоне, корни не страдают, а земля не превращается в твёрдую корку.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мокрую землю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Бумажки, фантики и пустые бутылки мешают траве расти. Если убрать мусор после прогулки, газон остаётся здоровым, а двор выглядит аккуратным и радостным.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чистотой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травинок листья растут у самого низа. Поэтому после дождя, солнца или стрижки растение не сдаётся, а продолжает расти дальше. Газон умеет восстанавливаться лучше, чем кажется на первый взгляд.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начинается у основания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газон подстригли, это ещё не конец истории. У травы нижняя часть стебля остаётся живой, поэтому она быстро выпускает новые листочки и снова становится зелёной. Получается настоящий зелёный фокус.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Стрижка не пугает травинку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умеет отрастать снова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62" y="3048953"/>
            <a:ext cx="464400" cy="4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048953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069990"/>
            <a:ext cx="46440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069990"/>
            <a:ext cx="46440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у своего дома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внимательно, травинки возле дома бывают не одинаковыми. Одни светлее, другие темнее, и весь двор кажется похожим на большой зелёный ковёр с узором.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зелёного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травы иногда прячутся крошечные цветки. Их легко не заметить, но именно они делают двор интереснее и напоминают, что здесь всё живое.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цветочки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травой можно увидеть следы воробьёв и других птиц. Они ищут корм, отдыхают и тоже пользуются зелёным уголком у дома.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птиц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газоне можно заметить совсем юные ростки. Они ещё тонкие и нежные, поэтому им особенно важно не мешать и не наступать на них.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всходы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ногами иногда тянутся аккуратные дорожки муравьёв. Эти маленькие труженики спешат по своим делам, и для них трава — удобное укрытие.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Муравьиные дорожки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у дома — не просто зелёный фон, а настоящий помощник двора. Она украшает землю, бережёт её и дарит приют живым существам. Если относиться к ней аккуратно, двор будет радовать всех каждый день.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зелёный сосед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2026-05-25T23:03:24Z</dcterms:created>
  <dcterms:modified xsi:type="dcterms:W3CDTF">2026-05-25T23:03:24Z</dcterms:modified>
</cp:coreProperties>
</file>