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миражи: город между реальностью и литературным образом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соединяет туман, воду и литературу в образ зыбкого города.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рождение литературного мифа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как новая столица, Петербург сразу выделился искусственностью планировки, близостью воды и непростым климатом. Эти черты сделали его удобной основой для литературного образа города, где порядок соседствует с тревогой, а реальность — с иллюзией.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усиливающие ощущение зыбкости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влажность и морось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тяжелее, а туманы и дождь смягчают очертания зданий и улиц, делая пространство менее чётким.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белые ночи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мая до середины июля вечер почти не отделяется от дня, и город кажется зависшим в сумеречном свете.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дожди и отражения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камень, блестящие мостовые и частые осадки усиливают эффект размытых границ между предметами и их отражениями.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низкое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световой день и длинные тени создают холодное, почти призрачное впечатление от городского пейзажа.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Нева, каналы и отражения как источник зрительных иллюзий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зеркало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и каналы отражают фасады, мосты и огни, удваивая городской пейзаж. Из-за этого привычные формы кажутся нестабильными и изменчивыми.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границы реального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смешивается с предметом, а влажная поверхность усиливает впечатление двоения. Так вода превращает Петербург в пространство, где видимое не всегда совпадает с настоящим.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выраженность петербургских миражей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меняет не только свет, но и то, как человек воспринимает пространство города.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визуальной необычности связан с летом, а весна и осень усиливают сырость и отражения.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климатических и сезонных особенностей Петербурга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Петербурга и эффект повторения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фасады и симметрия кварталов создают ритм повторения, в котором отдельное здание теряет уникальность и сливается с общим строем.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и рассеянный свет смягчают линии, поэтому архитектурная чёткость не исчезает, но становится менее надёжной на глаз.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проспекты и длинные перспективы задают городу строгую геометрию, из-за которой пространство воспринимается как бесконечно продолжающееся.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Петербург производит двойственное впечатление: он упорядочен, величественен и одновременно кажется хрупким, почти призрачным.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81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создающие петербургский мираж
</a:t>
            </a:r>
            <a:endParaRPr lang="en-US" sz="2381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условия меняют восприятие городского пространства.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Мираж возникает из сочетания природных условий и планировки, а не из одного отдельного признака.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наблюдения и особенности городской среды Петербурга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русской литературе как пространство испытания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часто показывает разрыв между мечтой и действительностью: внешняя красота не гарантирует гармонии, а успех может оказаться иллюзией.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петербургский текст стал важной частью русской культуры: через образ города литература говорит о власти, одиночестве, страхе и нравственном выборе.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Гоголя, Достоевского и Блока город становится не фоном, а действующей силой, которая проверяет героя на прочность и раскрывает его внутренний конфликт.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обман видимости в повести «Невский проспект»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Блеск, который обманывает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 у Гоголя выглядит празднично и уверенно: огни, витрины, нарядные прохожие и оживлённая улица создают впечатление благополучия. Но за этим блеском скрывается ложь, и каждый шаг по проспекту может привести к ошибке или разочарованию.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видимое не равно истинному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повести доверяют внешнему впечатлению, а оно оказывается ненадёжным. Гоголь подчёркивает, что в столице легко принять случайный образ за правду, поэтому сама улица превращается в символ обмана и утраты опоры.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Невский как пространство иллюзии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огни и влажная мостовая усиливают ощущение зыбкости, а лёгкий туман делает улицу почти сценой сна. Петербург у Гоголя не просто красив, а опасен именно своей убедительностью.
</a:t>
            </a:r>
            <a:endParaRPr lang="en-US" sz="8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петербургский мираж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природные и городские условия превращают обычный пейзаж в ощущение нереальности.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основания показывает, что миф о городе связан с его искусственным происхождением и ощущением хрупкости созданного пространства.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Петербург был создан как новая столица, возникшая не постепенно, а по замыслу и воле государства.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Санкт-Петербурга; основание города Петром I в 1703 году.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петербургской двойственности в культуре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закрепила эти факторы в образе города сильнее, чем отдельные погодные наблюдения.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литература и архитектура: они превращают природную особенность Петербурга в устойчивый символ двойственности.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историко-культурных представлений о Петербурге; данные условно-аналитические, 2024.
</a:t>
            </a:r>
            <a:endParaRPr lang="en-US" sz="6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как разрушение городской устойчивости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стихии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показывает, что город не полностью подчинён человеческому порядку: вода может внезапно нарушить привычный ритм жизни и изменить представление о безопасности.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наводнение означает не отвлечённую природную силу, а прямую опасность для домов, улиц и личного имущества, то есть для самого уклада жизни.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Петербурге вода часто становится знаком испытания, когда внешний разлив подчеркивает внутреннюю растерянность героев и хрупкость человеческих планов.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1824 годе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1824 года закрепилось как исторический и культурный рубеж, после которого образ города ещё сильнее связался с темой уязвимости перед стихией.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формирования петербургского мифа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исторические события постепенно превращали Петербург в культурный символ.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веха добавляла новый смысл: от государственной новизны к трагическому опыту и затем к устойчивому литературному мифу.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Санкт-Петербурга и ключевые культурные события.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белых ночей город как будто не успевает перейти в настоящую темноту: небо остаётся светлым, а улицы и набережные приобретают мягкий, почти невесомый контур.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состояние усиливает впечатление нереальности: знакомые здания выглядят иначе, отражения на воде становятся заметнее, а обычная граница между вечером и ночью исчезает.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как особый свет Петербурга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миражи в живописи, фотографии и кино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Художники и фотографы часто выбирают туман, мокрый асфальт и контровой свет, чтобы передать неустойчивость пейзажа и сделать город визуально подвижным.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кадре особенно выразительны мосты, каналы, купола и фонари: они помогают показать Петербург как пространство отражений, силуэтов и полутонов, а не чётких границ.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кино такой образ поддерживает ощущение перехода между реальным и воображаемым, поэтому город воспринимается не только как место действия, но и как настроение.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формирует ощущение миража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по-разному: одни меняют зрительное восприятие сразу, другие закрепляют образ в культурной памяти.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архитектура сильнее всего удерживают мираж как символ, а туман и вода дают наиболее заметный визуальный эффект.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культурно-исторических представлений о Петербурге; аналитическая оценка, 2024.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мираж стал частью образа Петербурга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Петербург сочетает парадную величественность и скрытую уязвимость, поэтому мираж здесь воспринимается не как случайность, а как точный способ передать характер города.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Природные условия — влажность, туман, вода и белые ночи — постоянно меняют зрительное впечатление, заставляя привычные формы выглядеть нестабильно и зыбко.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Литература XIX века превратила эти наблюдения в устойчивый образ, где город влияет на судьбу человека, усиливает тревогу и показывает конфликт мечты с реальностью.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школьного чтения этот образ важен тем, что помогает увидеть связь между пространством, настроением произведения и авторской мыслью без упрощения сложных тем.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природного явления к культурному символу
</a:t>
            </a:r>
            <a:endParaRPr lang="en-US" sz="2306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условия и городская среда постепенно превращаются в устойчивый литературный и культурный образ Петербурга.
</a:t>
            </a:r>
            <a:endParaRPr lang="en-US" sz="8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город, который видят и читают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миражи помогают понять город как единое целое: природные явления, история и литература вместе создают образ прекрасного, тревожного и по-настоящему незабываемого пространства.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2026-05-23T10:48:59Z</dcterms:created>
  <dcterms:modified xsi:type="dcterms:W3CDTF">2026-05-23T10:48:59Z</dcterms:modified>
</cp:coreProperties>
</file>