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эпоха: как литература отражает 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история формирует поэтический голос и судьбу текста?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11 классе изучать связь поэта и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старшей школе важно читать стихотворение не изолированно, а как часть историко-культурного контекста. Так поэзия становится не только художественным текстом, но и живым свидетельством времени — от 1917 года до позднесоветской эпохи.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понятие «эпоха» в литературе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 литературе — это не только дата в учебнике, но и система исторических событий, общественных норм, идей и ценностей, определяющих жизнь автора и его читателей.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— свобода, любовь, Родина — в разных эпохах звучит по-разному: как личное переживание, гражданский призыв, надежда или скрытый протест.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поэзию влияют свобода слова, цензура, типичные жанры, состав аудитории и культурный язык времени. Эти условия меняют интонацию, лексику и способы выражения чувств.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истории к стихотворению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историческое время превращается в поэтический текст и его восприятие.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интонация, которая становится общей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от первого лица, но читатель слышит в его словах опыт целого поколения. Так рождается чувство времени: тревога, надежда, сопротивление и вера в будущее соединяются в одном голосе.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рукопись, исторический фон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эта тема легко читается через портрет поэта, листы рукописи и городскую улицу. Исторический фон и знаки времени помогают увидеть, как личная судьба вписана в общественную эпоху и ее конфликты.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голос поколения
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и исторические переломы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исторические события меняют ведущие темы и художественный круг поэтов.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темы меняются вместе с историей страны: от государственных реформ — к личной драме, историческому перелому и памяти о катастрофах.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курсу русской литературы XIX–XX веков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эпоха национального самоопределения
</a:t>
            </a:r>
            <a:endParaRPr lang="en-US" sz="417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1812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истории России и свободе личности усиливается. Пушкинская поэзия отражает чувство национального подъёма и уважение к гражданскому достоинству.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Пушкина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создаёт литературную норму, в которой разговорная естественность соединяется с точностью и гармонией. Этот язык становится основой новой русской поэзии.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сочетаются культ чести, размышления о судьбе страны и высокая внутренняя свобода. Формируется новый взгляд на роль поэта в обществе.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чувство одиночества в эпоху разочарования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герой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Лермонтова часто ощущает себя отдельно от общества. Это не просто личная грусть, а знак поколения, не нашедшего опоры в своём времени.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без иллюзий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звучит внутренний протест против духовной пустоты и несправедливости. Острая интонация передаёт конфликт между идеалом и реальностью.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внутреннего изгнания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изгнанничества показывает невозможность гармонии с миром. Герой как будто находится рядом с людьми, но остаётся психологически и нравственно от них отделённым.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энергия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мрачных стихах Лермонтова чувствуется сильная энергия личности. Она превращает одиночество не в слабость, а в напряжённый разговор с эпохой.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кризис и художественный взрыв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сцена нового искусства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принесло ощущение перелома: город, электрический свет, шум улиц и тревога перемен вошли в поэзию как важные образы. Петербургский пейзаж стал пространством поиска нового художественного языка.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салон и спор о будущем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салонах обсуждали символизм, акмеизм и футуризм, а поэты сознательно спорили о том, каким должно быть искусство. Типографский шрифт, резкая композиция и эксперименты с ритмом отражали это напряжённое обновление.
</a:t>
            </a:r>
            <a:endParaRPr lang="en-US" sz="1755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Предчувствие катастрофы и поиск формы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споры, урбанизация и социальные перемены усилили чувство нестабильности. Поэтому поэзия Серебряного века соединяет хрупкость, интеллектуальную глубину и стремление заново создать мир словом.
</a:t>
            </a:r>
            <a:endParaRPr lang="en-US" sz="18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только смену мотивов, но и рост исторической напряжённости в XX веке.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эпоха, тем сильнее в поэзии звучат память, война и личный трагизм; в мирные периоды возрастает роль свободы и философской лирики.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поэзии усиливаются в разные эпохи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поэзии XIX–XX веков
</a:t>
            </a:r>
            <a:endParaRPr lang="en-US" sz="14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поэзия личной и исторической памяти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пережила революцию и Гражданскую войну как личную катастрофу, а потому ее лирика соединяет частную боль с точным ощущением исторического перелома и человеческой уязвимости.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стихах важны сдержанная интонация, психологическая точность и способность передать трагедию времени через деталь: жест, паузу, взгляд, краткую, но выразительную строку.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«Реквием» стала художественным свидетельством о репрессиях и памяти о них, где голос поэта превращается в голос тех, кто не мог говорить открыто.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Маяковский: поэт революционной эпохи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воспринял революцию как исторический разрыв, который требует нового языка, новых ритмов и нового взгляда на человека, город и будущее.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большого города, толпы, техники и движения передают энергию эпохи, когда личное чувство подчинено масштабу общественных перемен и конфликтов.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строится на резкой интонации, смелых неологизмах и плакатной выразительности; это делает текст похожим на публичное обращение, а не на тихую исповедь.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усиливаются усталость, внутреннее напряжение и разочарование: вместе с революционным пафосом в лирику входит драматическое ощущение непреодолимого разрыва.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753734"/>
            <a:ext cx="10121400" cy="43909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власть: основные модели отношений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типичные модели связи поэта с властью и их последствия для творчества и судьбы автора.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властью определяют не только судьбу автора, но и способ существования текста: от официальной печати до молчания, иносказания или вынужденного разрыва с родной средой.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XIX–XX веков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самоцензура: путь текста к читателю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политический контроль и страх влияния на публикацию меняют форму и язык стихотворения.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разрыв с родной культурной средой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потрясения и революции заставляют многих поэтов покинуть Россию. Вместе с географическим отъездом приходит чувство утраты привычной аудитории и культурной опоры.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эмигрантской среде поэзия все чаще обращается к памяти, дому и языку как к последней связи с родиной. Стих становится формой сохранения идентичности.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зарубежья постепенно входит в мировую культуру. Она воспринимается как важное свидетельство исторического разрыва между человеком и его страной.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словаря, эпоха влияет на интонацию, длину строки и способы обращения к читателю: поэт выбирает форму, которая звучит убедительно для своего времени.
</a:t>
            </a:r>
            <a:pPr algn="l" indent="0" marL="0">
              <a:lnSpc>
                <a:spcPct val="150041"/>
              </a:lnSpc>
              <a:buNone/>
            </a:pPr>
            <a:r>
              <a:rPr lang="en-US" sz="2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историческая ситуация, тем заметнее сдвиг к разговорности, резкости и эксперименту; язык становится не только средством выражения, но и знаком эпохи.
</a:t>
            </a:r>
            <a:endParaRPr lang="en-US" sz="2241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эпоха меняет поэтический язык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русской поэзии XVIII–XX веков
</a:t>
            </a:r>
            <a:endParaRPr lang="en-US" sz="14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читатель: как эпоха формирует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 момент исторического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общество переживает кризис, читатель ищет в стихах не украшение речи, а опыт переживания страха, надежды и морального выбора. Поэзия становится формой внутренней опоры.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способ понять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спокойные периоды стихотворение чаще воспринимается как эстетический текст, а в сложные годы — как свидетельство времени. Поэтому один и тот же поэт может звучать по-разному для разных поколений.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сохраняют не только факты, но и эмоциональную правду эпохи: тревогу, ожидание, боль, надежду и чувство ответственности, которые редко фиксирует сухая хроника.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поэт важен для исторической памяти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речь передает интонацию поколения, его словарь и образ мира, благодаря чему читатель лучше понимает, как люди чувствовали и думали в конкретный исторический момент.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выполняет мемориальную функцию: он превращает личный опыт в культурную память, которая помогает обществу не потерять связь с собственным прошлым и нравственными уроками истории.
</a:t>
            </a:r>
            <a:endParaRPr lang="en-US" sz="27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36008"/>
            <a:ext cx="632400" cy="56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цифровую эпоху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среда публикации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социальные сети позволяют публиковать стихи без посредников, но одновременно усиливают зависимость текста от быстрой реакции и короткого внимания аудитории.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Мгновенный отклик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читатель реагирует сразу: обсуждает, цитирует, спорит, распространяет. Это ускоряет жизнь текста и делает поэта более заметным, но и более уязвимым.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перегрузка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цифровом пространстве поэзия отвечает на шум времени темами одиночества, рассеянности и поиска подлинного голоса среди множества сообщений и мнений.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новой медийной среде поэт сохраняет нравственную роль: его текст может поддерживать, спорить, предупреждать и помогать читателю точнее понимать себя и мир.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эпоха: диалог, который продолжается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просто отражает историческое время, а переводит его в язык образов, чувств и ценностей. Именно поэтому сильная поэзия остается значимой даже после смены эпох и обстоятельств.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2026-05-23T21:06:35Z</dcterms:created>
  <dcterms:modified xsi:type="dcterms:W3CDTF">2026-05-23T21:06:35Z</dcterms:modified>
</cp:coreProperties>
</file>