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петь пустого не умею…»: честное слово в поэзии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сильна, когда в ней есть правда, мысль и чувство.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строка важна для урока литературы в 9 классе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строка учит видеть в лирике не только красоту звучания, но и авторскую позицию. Она помогает разбирать тему, идею, настроение, образ, интонацию и понимать, зачем поэту нужна честность слова.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смысл выражения «петь пустого не умею»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«петь» в поэтической речи означает создавать стихи и передавать чувства через звучащее, живое слово, а не просто сообщать факты.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«пустого» показывает бессодержательность: речь без мысли, правды и внутреннего смысла. Такие строки красивы только внешне, но мало что говорят читателю.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«не умею» звучит как твёрдый отказ от фальши. Оно подчёркивает, что настоящий поэт выбирает точность, искренность и смысл, а не пустую рифму.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поэта как человека правды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украшатель, а свидетель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образе поэт внимательно смотрит на людей и события. Он замечает труд, бедность, радость, тревогу и надежду, а потом передаёт это честно и точно.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связана с реальной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связывает стихотворение с дорогой, полем, деревней, книгой или рабочим столом. Поэзия становится частью жизни, а не отвлечённой красивой декорацией.
</a:t>
            </a:r>
            <a:endParaRPr lang="en-US" sz="98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99665"/>
            <a:ext cx="252900" cy="20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1088" y="1768975"/>
            <a:ext cx="197775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475" y="1799665"/>
            <a:ext cx="252900" cy="202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350" y="1774375"/>
            <a:ext cx="252900" cy="252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раскрывает эта строка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ценится тогда, когда в нём нет лжи, а есть ясная и правдивая мысль.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сказанное слово влияет на читателя, поэтому поэт должен относиться к нему внимательно и серьёзно.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творчества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заставляет задуматься, зачем вообще нужна поэзия и что делает текст по-настоящему значимым.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стихотворение говорит о жизни человека, его трудах, чувствах и переживаниях.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Неприязнь к пустословию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отвергает красивые, но пустые слова, которые не несут ни мысли, ни пользы.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делают стихотворение содержательным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важнее всего не украшение формы, а доверие к слову и ясность мысли.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 стихотворении правды и смысла, тем сильнее оно воздействует и дольше остаётся в памяти.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учебной строки; данные для наглядной модели распределения качеств сформулированы для презентации.
</a:t>
            </a:r>
            <a:endParaRPr lang="en-US" sz="66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1912874"/>
            <a:ext cx="5037600" cy="17113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Пустые и содержательные строки: сравнение признаков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отличается внешне красивое, но пустое высказывание от поэтической строки с мыслью и внутренней силой.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строка соединяет форму и мысль, поэтому вызывает доверие и интерес у читателя.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на основе литературного анализа.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особенности короткой формулы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построена на понятной речи без лишних украшений. Поэтому смысл воспринимается сразу и звучит уверенно.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«петь» делает поэзию звучащей и живой. Стихотворение предстает как дыхание и голос, а не сухой текст.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 категоричность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форма усиливает принципиальность высказывания. Короткая фраза легко запоминается и подчёркивает серьёзность мысли.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честное стихотворение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жизненного наблюдения к точной и искренней поэтической форме.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контекст: правда и гражданская позиция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XIX века поэты и писатели часто связывали искусство с совестью, долгом и ответственностью перед людьми. Слово понималось как серьёзное дело.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занимали темы жизни простого человека, труда, бедности, несправедливости и любви к Родине. Литература не уходила от важных вопросов времени.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отказ от пустой поэзии звучит как защита честного и полезного слова. Поэт как будто говорит: писать нужно так, чтобы текст имел смысл для людей.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взгляд помогает понять, почему короткая строка имеет не только личное, но и общественное значение. Она говорит о нравственной позиции автора.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штриха к интонации строки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твёрдость без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строка звучит уверенно, почти строго: в ней нет желания спорить или оправдываться. Короткая формула воспринимается как внутреннее правило, написанное твёрдым почерком на белой странице.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Серьёзность, которую видно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не развлекает и не шутит, а заставляет прислушаться. Кажется, будто автор стоит за письменным столом, сосредоточенно подбирая слова, чтобы каждое из них точно выразило мысль и характер.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как главный тон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строке слышится не эффектность, а нравственная определённость. Серьёзный взгляд, строгий лист бумаги и сдержанная поза помогают увидеть: поэт говорит не ради красоты, а ради правды.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строй строки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не звучит мрачно: в ней больше собранности, чем волнения. Эмоции работают на нравственный смысл высказывания.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 — уверенность и честность; тревога почти не выражена. Это создаёт образ спокойного, принципиального слова.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урока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мысль понятна современному школьнику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переписке, комментариях и постах быстро заметно, когда фраза красивая только внешне. Подросток легко понимает: доверие вызывает не громкое слово, а точная и честная мысль.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строка напоминает, что за каждое сказанное слово есть ответственность. В школьном общении это особенно важно: уважение к собеседнику начинается с ясности, честности и умения не говорить пустяков.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тоже близка повседневной жизни, потому что говорит о чувствах, выборе и правде. Поэтому даже короткая строка помогает задуматься о том, как мы сами выражаем свои мысли.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000" y="1157375"/>
            <a:ext cx="70720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образы, которые усиливают смысл строки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показывают, как простая формула превращается в нравственное высказывание.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строится на точных, простых словах. Каждый образ не украшает фразу, а усиливает её нравственную ясность.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урока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ёмкая формула удерживает внимание лучше длинного объяснения: в ней сразу слышны мысль, характер автора и его требовательность к слову.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материалам урока литературы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строка может стать цитатой надолго.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строку на уроке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разбора короткого поэтического высказывания.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Читатель, который слышит честное слово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читатель ищет в стихах не только рифму, но и мысль. Он замечает, как автор выбирает слова, чтобы передать настроение, отношение к людям и собственную позицию.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читатель похож на школьника с открытой тетрадью и пометками на полях: он не просто читает, а размышляет. Именно поэтому между автором и читателем возникает доверие, основанное на серьёзном разговоре о жизни.
</a:t>
            </a:r>
            <a:endParaRPr lang="en-US" sz="9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строку сильной и выразительной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строка может быть очень выразительной, если в ней нет случайности и лишних украшений.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работают искренность и глубина смысла; остальные качества поддерживают и делают высказывание запоминающимся.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урока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литературного разбора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ценна тогда, когда в ней есть правда, мысль и живое чувство. Без внутреннего содержания даже красивая строка быстро теряет силу и доверие читателя.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отвечает за каждое слово, потому что слово в литературе не просто звучит, а формирует отношение к миру, людям и самому себе. Поэтому пустая речь здесь недопустима.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соединяет нравственный принцип и художественную выразительность. Она показывает, что форма важна, но служит смыслу, а не подменяет его внешней красотой.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анализа это удобный пример того, как короткое высказывание раскрывает большую тему: назначение искусства, честность автора и уважение к читателю.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поэзия начинается с правды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строка учит видеть в стихах не только красоту звучания, но и силу мысли, честность чувства и ответственность за слово. Именно поэтому она остаётся важной и сегодня.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2026-05-23T02:12:13Z</dcterms:created>
  <dcterms:modified xsi:type="dcterms:W3CDTF">2026-05-23T02:12:13Z</dcterms:modified>
</cp:coreProperties>
</file>