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 в стереометрии: основные идеи и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объединяет чертёж, координаты и алгебраические критерии в задачах 11 класса.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компланарность именно в 11 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компланарных векторов связывает наглядную стереометрию с аналитическими методами: помогает проверять параллельность прямых и плоскостей, анализировать грани многогранников и переходить к работе с определителями и смешанным произведением.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компланарных векторов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называют компланарными, если они лежат в одной плоскости или параллельны одной и той же плоскости. Тогда их направления «не выходят» за рамки плоской картины.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двух векторов компланарность выполняется автоматически: любые два направленных отрезка задают плоскость. Поэтому содержательная проверка нужна, когда рассматривают три и более векторов.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трёх векторов важно выяснить, можно ли расположить их направления в одной плоскости. Именно это и составляет смысл задачи на компланарность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69527"/>
            <a:ext cx="600600" cy="48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компланарности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«Плоский» характер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 не создают «объёмного» выхода из плоскости: все направления можно мысленно уложить на одну грань или в одну плоскость чертежа, не меняя их взаимной ориентации.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внутри грани параллелепипеда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вектора, лежащие в одной плоскости, удобно рассматривать как направления рёбер или диагоналей на одной грани параллелепипеда или призмы: их можно изобразить на одной поверхности.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компланарности нет — появляется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три вектора не компланарны, они задают пространственную конфигурацию. Тогда можно построить параллелепипед с ненулевым объёмом, а значит, направления нельзя описать одной плоскостью.
</a:t>
            </a:r>
            <a:endParaRPr lang="en-US" sz="13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компланарности трёх векторов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 смешанное произведение и эквивалентный ему определитель 3×3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и линейная зависимость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один вектор через два других невозможно, тройка становится пространственной. Тогда направления не укладываются в одну плоскость, и возникает «объёмный» характер конфигурации.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вектора компланарны тогда и только тогда, когда один из них выражается через два других в виде c = αa + βb. Такое представление означает линейную зависимость тройки направлений.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коэффициенты α и β существуют, то все три направления принадлежат одной плоскости. Иначе говоря, плоская конфигурация воспроизводится одной и той же линейной комбинацией направлений.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плоских и пространственных конфигураций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смешанное произведение соответствует ситуации, когда параллелепипед вырождается в плоскую фигуру. При ненулевом значении появляется объём.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Использованы логические категории из определения смешанного произведения и критериев компланарности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простейшие случаи (две вектора) всегда плоские, а для трёх решает знак/нулевое значение смешанного произведения. Для четырёх приходится проверять принадлежность общей плоскости или зависимость.
</a:t>
            </a:r>
            <a:endParaRPr lang="en-US" sz="9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на чертеже параллелепипеда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«живут» компланарные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параллелепипед, его нижнее основание, диагональ основания и ребро основания. Эти направления лежат в одной плоскости грани, поэтому их можно считать компланарными: они описывают плоскую конфигурацию.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вектор может «вывести» в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важно различать векторы внутри одной грани и направление к противоположной вершине. Последнее не остаётся в той же плоскости и приводит к пространственной конфигурации, поэтому компланарность нарушается.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888" y="1490279"/>
            <a:ext cx="3479749" cy="2707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компланарности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показывают, что компланарность тройки векторов сводится к отсутствию «объёма» у соответствующей пространственной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критериев компланарности для векторов в пространстве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практические признаки сходятся к одному факту: тройка направлений не образует пространственного объёма, значит, их можно описать одной плоскостью.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a(x1,y1,z1), b(x2,y2,z2), c(x3,y3,z3) компланарность равносильна равенству нулю определителя det[[x1,y1,z1],[x2,y2,z2],[x3,y3,z3]]=0. Иначе векторы не компланарны.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определитель равен нулю, тройка векторов компланарна и лежит в одной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компланарности трёх векторов через определитель 3×3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произведение и объём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смешанного произведения |[a,b,c]| совпадает с объёмом параллелепипеда, построенного на векторах a, b и c. Знак лишь отражает ориентацию тройки, поэтому для критериев берут модуль.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|[a,b,c]| = 0, параллелепипед вырождается: все три направления перестают «набирать» объём и укладываются в одну плоскость. Иначе говоря, геометрия становится плоской.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компланарности становится наглядным: нулевое смешанное произведение означает отсутствие объёмного «разворота» тройки. Значит, три вектора принадлежат одной плоскости и не образуют пространственный каркас.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и ненулевое значение определителя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детерминант равен нулю, построенный на тройке векторов объём исчезает. Ненулевой детерминант соответствует пространственной конфигурации с ненулевым объёмом.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методические обобщения на основе связи определителя и смешанного произведения (2026-05-13).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подчёркивает: по знаку и величине определителя можно различать плоское и пространственное расположение векторов без рисунка, строго по вычислениям.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проверке компланарности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компланарность и коллинеарность: коллинеарные векторы лежат на одной прямой, а компланарные — в одной плоскости. Коллинеарность — частный случай компланарности.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вывод только по рисунку. В стереометрии перспектива может обманывать: один и тот же чертёж способен соответствовать как плоскому, так и пространственному случаю, поэтому нужны вычисления.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составляют определитель или смешанное произведение: меняют порядок векторов, забывают строку координат или ошибаются в транспонировании. Любая такая мелочь меняет результат и может привести к неверному выводу.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«заменяют» проверку тройки проверкой пары, подменяя три вектора двумя. Но компланарность — свойство именно трёх направлений, поэтому третий вектор обязан участвовать в критерии.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компланарность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схема: выбор критерия и проверка по вычислениям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задачах по стереометрии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точки плоскости в призме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 призмах компланарность помогает быстро понять, лежат ли три направления в одной грани или в одной плоскости. Часто достаточно связать векторы от вершины к точкам основания и проверить критерий по координатам.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через векторные 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доказать параллельность линий внутри многогранника, удобно переводить условие в язык векторов. Компланарность задаёт плоскость, в которой оказываются два отрезка, и упрощает доказательство прямой параллельности.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диагонали: переход к «плоскому» рассмотрению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удаётся доказать, что некоторые диагонали и рёбра задают компланарные векторы, то угол между ними можно находить как угол между направлениями в одной плоскости. Это уменьшает число шагов и делает решение нагляднее.
</a:t>
            </a:r>
            <a:endParaRPr lang="en-US" sz="11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799685"/>
            <a:ext cx="4376738" cy="2117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Коллинеарные, компланарные и скрещивающиеся объекты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описывает более общий «плоский» случай: любые коллинеарные векторы компланарны, но не все компланарные векторы коллинеарны. Скрещивающиеся прямые принципиально не сводятся к одной плоскости.
</a:t>
            </a:r>
            <a:endParaRPr lang="en-US" sz="756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разные ситуации в пространстве и подсказывает, какие признаки обычно используют для проверки. Итог показывает иерархию понятий: компланарность шире коллинеарности.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курса стереометрии (2026-05-13).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другими разделами математики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проявляется так: геометрический факт о плоскости переводится либо в координатный язык, либо в объёмный смысл смешанного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оценка (качественное распределение) на основе типовых задач школьной программы по теме векторов и определителей (2026-05-13).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 тот же пространственный результат удобнее всего подтверждать координатным критерием и геометрической интерпретацией.
</a:t>
            </a:r>
            <a:endParaRPr lang="en-US" sz="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3953" y="1651915"/>
            <a:ext cx="411075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компланарности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«на одной плоскости»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направления действий или измерений укладываются в одну плоскость, вычисления становятся проще. Компланарность помогает заменить пространственную схему плоской и сохранить точность рассуждений.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компоненты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удобно раскладывать вектор по двум направлениям, лежащим в одной плоскости. Тогда коэффициенты описывают вклад компонент и позволяют составить уравнение без лишней геометрии.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через плоскую геометрию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три направления компланарны, угол между некоторыми элементами можно находить как угол между векторами в одной плоскости. Это снижает количество промежуточных построений и ошибок.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«плоских» задачах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физических моделях силы часто лежат в одной плоскости, например в системе с двумя или тремя компонентами. Компланарность делает анализ равновесия более наглядным и управляемым.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для повторения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всегда компланарны: любые два направленных отрезка задают плоскость. Поэтому основное внимание в задачах уделяют тройкам векторов и их проверке.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вектора компланарны тогда и только тогда, когда их смешанное произведение равно нулю. Эквивалентная формулировка опирается на отсутствие объёма у параллелепипеда, построенного на этих векторах.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трёх векторов с координатами критерий компланарности записывается через определитель 3×3: det[[x1,y1,z1],[x2,y2,z2],[x3,y3,z3]]=0. Такой вид удобен для прямых вычислений в тетради.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эквивалентна линейной зависимости тройки векторов: один выражается через два других. Значит, векторы не образуют пространственный «каркас» и соответствующая конфигурация вырождается в плоскую.
</a:t>
            </a:r>
            <a:endParaRPr lang="en-US" sz="11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компланарные векторы важны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связывает наглядную геометрию, координатный метод и элементы линейной алгебры: позволяет проверить принадлежность векторов одной плоскости, применять определители и смешанное произведение и точнее решать стереометрические задачи.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2026-05-13T12:12:04Z</dcterms:created>
  <dcterms:modified xsi:type="dcterms:W3CDTF">2026-05-13T12:12:04Z</dcterms:modified>
</cp:coreProperties>
</file>