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Многоугольник: основные понятия и свойства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фигуру, её элементы и ключевые свойства.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встречаются почти в каждой задаче: от чертежей до орнаментов. Их свойства помогают считать периметр, находить углы, сравнивать фигуры и выполнять точные построения.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многоугольники нужны в геометрии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образуется, когда отрезки соединяются в замкнутую ломаную без разрывов. Такая граница отделяет часть плоскости и задаёт саму фигуру.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многоугольника находятся между соседними сторонами. Именно по ним можно сравнивать фигуры, находить их сумму и решать задачи на построение.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фигуры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Сторонами называют отрезки, из которых состоит граница, а вершинами — точки их соединения. Число сторон, вершин и углов у многоугольника всегда совпадает.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чаще рассматривают выпуклые многоугольники. У них граница не имеет самопересечений, а все внутренние углы меньше 180°.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фигуры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многоугольника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сторон определяет, как называется фигура и какие формулы к ней применяются. Чем больше сторон, тем сложнее строение многоугольника и его свойства.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стороны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где соседние стороны соединяются друг с другом. Их число всегда равно числу сторон и помогает точно описывать фигуру.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вершины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получают, складывая длины всех сторон. Этот показатель часто используют в практических задачах, когда нужно найти длину контура.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периметр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несоседние вершины. Они помогают разбивать фигуру на треугольники, а значит, находить сумму внутренних углов и решать более сложные задачи.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диагонали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многоугольника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фигуры показывает, сколько у неё сторон и вершин.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и вершин совпадает, а название многоугольника напрямую отражает это количество.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зависит от числа сторон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 трёх сторон, трёх вершин и трёх углов. Это самый простой многоугольник, с которого начинают изучение свойств фигур на плоскости.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число сторон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треугольник часто используют для построений, измерений и проверки знаний о углах. Его свойства делают его удобной моделью для первых рассуждений в геометрии.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широко применяются там, где нужна устойчивость: в строительных фермах, опорах мостов и конструкциях, которые должны хорошо держать нагрузку.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форма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треугольника в сумме дают 180°. Это одно из базовых свойств, которое часто используют в доказательствах и вычислениях.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самый простой многоугольник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имеет четыре равные стороны, но его углы могут быть разными. Благодаря симметрии он легко распознаётся в орнаментах и декоративных схемах.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 тоже относятся к четырёхугольникам, но отличаются расположением сторон. Их изучение помогает замечать более сложные формы в реальных объектах.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а все углы прямые. Эта фигура особенно удобна в чертежах, клетках тетради, плитке и других повторяющихся узорах.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равны, а все углы равны 90°. Такая форма часто встречается в книгах, экранах, окнах и листах бумаги.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 их виды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к сумме углов ещё один треугольник, поэтому рост идёт равномерно.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чем больше сторон, тем больше сумма углов, и она увеличивается на 180° шаг за шагом.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формула (n−2)×180°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разбиение многоугольника на треугольники через диагонали из одной вершины.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сумму внутренних углов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не зависит от числа сторон и удобно для проверки решений в задачах на углы и повороты.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всех внешних углов выпуклого многоугольника.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сторона отличается по длине или один угол не совпадает с другими, многоугольник считают неправильным. Такие фигуры встречаются чаще, потому что они ближе к формам реальных объектов.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неправильности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используют в орнаментах, мозаиках и плитке, а неправильные помогают описывать менее строгие контуры предметов. Оба вида важны для геометрии и практических задач.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отличается тем, что все его стороны имеют одинаковую длину. Благодаря этому фигура выглядит аккуратно и повторяемо, а её элементы легко сравнивать при построении и измерении.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фигуры все внутренние углы тоже равны. Это делает многоугольник особенно удобным для чертежей, где важны точность, симметрия и одинаковое расположение всех частей.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многоугольники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05" y="1278600"/>
            <a:ext cx="4211890" cy="3401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87934" y="2012275"/>
            <a:ext cx="3637605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многоугольника все внутренние углы меньше 180°, поэтому любая диагональ проходит внутри фигуры. Такие многоугольники удобны для разбиения на треугольники и вычислений.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7700" y="157505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фигура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87934" y="3732325"/>
            <a:ext cx="36375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невыпуклого многоугольника есть хотя бы один угол больше 180°, из-за чего появляется «впадина». В этом случае не все диагонали остаются внутри, и фигура выглядит менее симметричной.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7700" y="329510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Невыпуклая фигура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и невыпуклые многоугольники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помогают делить фигуру на более простые части и решать задачи на построение. Их количество быстро растёт уже при небольшом увеличении числа сторон.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заметнее усложняется фигура: диагоналей становится больше, а способы её разбиения — разнообразнее.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данные соответствуют формуле n(n−3)/2.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диагоналей в многоугольниках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находят, когда нужно узнать общую длину границы фигуры. Для этого измеряют каждую сторону и складывают полученные значения без пропусков.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все стороны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используют в задачах про ограждения, рамки, контуры и измерение границ. Он помогает сравнивать фигуры по размеру, даже если их формы отличаются.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имеет сторону 5 см, его периметр равен 20 см. У прямоугольника со сторонами 6 см и 4 см периметр тоже составляет 20 см.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числом сторон, суммой внутренних углов и числом диагоналей. Эти формулы удобно использовать в школьных задачах.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 общую закономерность: с ростом числа сторон увеличиваются и сумма углов, и число диагоналей.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многоугольников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построены из шестиугольников, потому что такая форма удобно заполняет пространство без промежутков. Ячейки выглядят одинаково и экономят материал. Это наглядный пример того, как геометрия помогает природе и человеку.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пчёл как пример порядка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экраны, плитка и многие таблички имеют прямоугольную форму. Такая фигура удобна для размещения текста, изображений и повторяющихся элементов. Прямоугольники легко комбинируются, создавая аккуратные ряды и мозаики.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вокруг нас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часто встречается в опорах, фермах и дорожных знаках. Она хорошо удерживает нагрузку и сразу заметна издалека. Поэтому треугольник стал одной из самых узнаваемых фигур в технике и на дорогах.
</a:t>
            </a:r>
            <a:endParaRPr lang="en-US" sz="111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прочных конструкциях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окружающем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признакам фигуры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многоугольник на рисунке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периметр многоугольника, когда нужно измерить длину ограждения, рамки или контура фигуры. Это одна из самых простых и полезных задач.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границы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знания о многоугольниках используют в чертежах, мозаиках и моделировании реальных объектов. Здесь особенно важно видеть связь между формой и свойствами.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практике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 число диагоналей и используют его при разбиении многоугольника на треугольники. Так решаются многие задачи на построение и доказательство.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диагоналей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сумму внутренних углов и проверяют, соответствует ли она числу сторон. Такие задания помогают понимать, как устроена фигура.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углами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которые решают с помощью многоугольников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числа сторон фигура становится сложнее, а её свойства меняются по строгому правилу. Это удобно для проверки результатов и сравнения фигур.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больше сторон — больше сумма углов и число диагоналей. Формулы позволяют быстро переходить от одного многоугольника к другому.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значения суммы углов и диагоналей: 180°/0, 360°/2, 540°/5, 720°/9.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многоугольников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главное, что нужно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понять геометрию через простые связи между сторонами, углами и диагоналями. Эти знания нужны для построений, вычислений и распознавания фигур в учебных и реальных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2026-05-29T04:55:57Z</dcterms:created>
  <dcterms:modified xsi:type="dcterms:W3CDTF">2026-05-29T04:55:57Z</dcterms:modified>
</cp:coreProperties>
</file>