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31683" y="1684117"/>
            <a:ext cx="5641800" cy="18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время: комплексный обзор и ключевые вопросы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2355245" y="3880413"/>
            <a:ext cx="443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причин, последствий и значения Смутного времени в истории России.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началось на фоне династического кризиса, религиозных потрясений и неурожаев 1601–1603 годов, что совпало с глобальными сдвигами от феодализма к абсолютизму.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предпосылки Смуты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вызвал резкий рост цен на хлеб, массовое разорение и бегство крестьян, спровоцировав социальную нестабильность.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2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миллиона человек
</a:t>
            </a:r>
            <a:endParaRPr lang="en-US" sz="3721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погибло в результате голода, охватившего страну вследствие неурожаев.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демографических потерь, исследование М.Ю. Салмонова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ключевых событий периода 1598–1610 гг.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ранней Смуты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Бориса Годунова и усиление кризиса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Годунов стал первым царём вне династии Рюриковичей, опираясь на выбор земского собора и стремясь укрепить свою власть посредством централизованных мер.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боярской знатью усиливался из-за попыток Годунова ограничить их привилегии, что породило внутреннее сопротивление и раскол элит.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голода снизил популярность царя; распространялись слухи о чудесном спасении наследника, но общественное доверие продолжало падать.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Годунова способствовала разделению общества и росту социальных напряжений, подготавливая почву для дальнейших волнений и кризиса управления.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Отрепьев, выдавая себя за погибшего царевича Дмитрия, получил поддержку польских сил и части дворянства, что позволило ему завоевать трон в 1605 году.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1606 года Лжедмитрий I был убит в ходе народного восстания, что спровоцировало новый виток нестабильности и усиление конфликтов.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правление отметилось попытками реформ и сближения с католицизмом, что вызвало неприязнь московской знати и горожан.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2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Лжедмитрий I: самозванчество и политический кризис
</a:t>
            </a:r>
            <a:endParaRPr lang="en-US" sz="25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Ивана Болотникова объединились казаки, крестьяне и посадские с целью свергнуть правление Василия Шуйского и разрушить власть бояр.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Восставшие требовали справедливости, отмены тяжелых повинностей и изменений в социальном устройстве страны.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захватили несколько городов и осаждали Москву, что свидетельствовало о серьезности угрозы центральной власти.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жестокого подавления восстания обострилась атмосфера недоверия и хаоса, усилившая общий кризис Смутного времени.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Болотникова и массовые протесты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сравнение отражает размеры основных вооружённых групп и их влияние на ход событий периода.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Годунова была самой крупной, однако многочисленность восставших и интервентов создавала сложную многогранную ситуацию конфликта.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военной истории России XVII века
</a:t>
            </a:r>
            <a:endParaRPr lang="en-US" sz="138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военных сил участников Смуты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1609 года войска Речи Посполитой осадили Смоленск, где борьба длилась почти два года, что ослабило русские оборонительные силы.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сопротивление росло, формировались крупные ополчения, которые в дальнейшем сыграли ключевую роль в изгнании интервентов.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Занятие Москвы и поддержка претензий Владислава ведут к углублению политического кризиса и усилению иностранного влияния в России.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интервенция и её последствия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Лжедмитрий II и Тушинский лагерь: анархия в разгаре
</a:t>
            </a:r>
            <a:endParaRPr lang="en-US" sz="2529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Лжедмитрия II создало новый центр самозванства, получивший поддержку польской шляхты и части российского общества.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Тушинский лагерь стал очагом политической нестабильности и джокерства среди бояр и дворян, изменяющих союзы в поисках выгоды.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способствовало усилению хаоса, подрыву авторитета центральной власти и расширению вооружённых конфликтов по всей стране.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Перманентная смена лидеров и непрекращающаяся гражданская война угрожали целостности и государственному управлению Руси.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1611 году нижегородский купец Кузьма Минин и князь Дмитрий Пожарский стали лидерами народного ополчения, объединившего представителей разных слоев общества для борьбы с внешними захватчиками.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1612 году ополчение освободило Москву от польских интервентов, продемонстрировав силу консолидации и общенародной мобилизации против кризиса и иностранной угрозы.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Ополчение формировалось из горожан, дворян и казаков, с Нижним Новгородом в качестве центра сбора и координации сопротивления, что стало ключевым фактором успеха движения.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народное ополчение Минина и Пожарского
</a:t>
            </a:r>
            <a:endParaRPr lang="en-US" sz="26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2086" y="1647777"/>
            <a:ext cx="3758766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Черты Польши и Швеции как иностранных участников Смуты, показывая цели, основные действия, масштабы и последствия их вторжения на Русь.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Иностранное вмешательство усложнило внутренний кризис, вызвав мобилизацию общества для отражения внешних угроз.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о Смутном времени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Иностранная интервенция в Смутное время: сравнительный анализ
</a:t>
            </a:r>
            <a:endParaRPr lang="en-US" sz="22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Польско-литовские войска осадили монастырь на протяжении 16 месяцев. Защитники проявили исключительное мужество, удерживая стратегический пункт и поддерживая дух сопротивления среди населения.
</a:t>
            </a:r>
            <a:endParaRPr lang="en-US" sz="96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осада: выносливость защитников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Троице-Сергиев монастырь стал символом единства и стойкости. Его духовное значение вдохновляло на патриотизм и укрепляло моральный дух во время испытаний Смуты.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духовного центра в объединении народа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Героическая оборона Троице-Сергиева монастыря (1608–1610)
</a:t>
            </a:r>
            <a:endParaRPr lang="en-US" sz="22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и дезинтеграция государственной власти
</a:t>
            </a:r>
            <a:endParaRPr lang="en-US" sz="2355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1598 — Смерть Фёдора Ивановича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династии Рюриковичей, начало кризиса престолонаследия, рост политической нестабильности.
</a:t>
            </a:r>
            <a:endParaRPr lang="en-US" sz="1315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1605 — Восхождение Лжедмитрия I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Свержение Бориса Годунова, попытка реформы, быстрое падение и рост анархии.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1606–1610 — Власть Василия Шуйского и начало Семибоярщины
</a:t>
            </a:r>
            <a:pPr algn="ctr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период правления с усилением междоусобиц и иностранного вмешательства.
</a:t>
            </a:r>
            <a:endParaRPr lang="en-US" sz="1285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1610 — Образование Семибоярщины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группы бояр без царя, утрата централизации и усиление внешнего контроля.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сельских хозяйств и ремёсел вызвало упадок экономики, потери товарооборота и резкое снижение жизненного уровня населения в пострадавших регионах.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изменилась: ухудшение положения крестьян, рост беглых, усиление барщины и закрепощения на фоне общей нестабильности.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смертность и голод вызвали демографический кризис, крупнейший за несколько столетий, повлёкший значительную урбанизацию и обнищание широких слоёв общества.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последствия Смутного времени
</a:t>
            </a:r>
            <a:endParaRPr lang="en-US" sz="22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периода отражены в летописных сводах и в песнях XVII века, которые передавали дух испытаний, трагедии и надежды русского народа.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в летописях и народной поэзии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торжества и культурные проекты укрепляют память о Смуте, способствуя национальному единству и патриотизму в российском обществе сегодня.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мемориализация Смуты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в культуре и исторической памяти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событий, ведущих к концу Смуты и утверждению новой власти.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Смутного времени и начало династии Романовых
</a:t>
            </a:r>
            <a:endParaRPr lang="en-US" sz="21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усилила централизацию власти, что стало основой для формирования сильной государственной системы в позднейшем развитии России.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произошло закрепощение крестьян, закрепление социальной иерархии, изменившей структуру русского общества на века.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Возникла национальная идеология, объединяющая различные слои общества вокруг идеи государственной консолидации и единства перед внешними угрозами.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влияние Смуты сказалось на внешней политике России, направленной на защиту границ и формирование устойчивых дипломатических связей.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Смутного времени для России
</a:t>
            </a:r>
            <a:endParaRPr lang="en-US" sz="24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опыт Смуты подчёркивает необходимость согласия и патриотизма для преодоления внутренних и внешних вызовов.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как основа национальной безопасности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праздники и памятники используют образы Смуты как символы национального согласия и исторической преемственности России.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народного единства и символы памяти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Смуте стимулирует развитие культурных и государственных проектов, направленных на формирование активной гражданской позиции.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гражданской ответственности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современное значение Смутного времени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Смута: вызов и объединение России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выявило глубокие причины кризиса, но подчеркнуло значимость единства общества для преодоления трудностей и создания прочной государственной власти.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2026-05-11T12:06:48Z</dcterms:created>
  <dcterms:modified xsi:type="dcterms:W3CDTF">2026-05-11T12:06:48Z</dcterms:modified>
</cp:coreProperties>
</file>